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4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7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  <p:sldId id="261" r:id="rId19"/>
    <p:sldId id="279" r:id="rId20"/>
  </p:sldIdLst>
  <p:sldSz cx="12192000" cy="6858000"/>
  <p:notesSz cx="6858000" cy="9144000"/>
  <p:embeddedFontLst>
    <p:embeddedFont>
      <p:font typeface="Roboto" panose="02000000000000000000" pitchFamily="2" charset="0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F4CD"/>
    <a:srgbClr val="E37F87"/>
    <a:srgbClr val="CE7F8C"/>
    <a:srgbClr val="735A67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312"/>
      </p:cViewPr>
      <p:guideLst>
        <p:guide orient="horz" pos="2148"/>
        <p:guide pos="384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2021/1/12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408b939d_2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5d408b939d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408b939d_2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5d408b939d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408b939d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5d408b939d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d408b939d_2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d408b939d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d408b939d_2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5d408b939d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408b939d_2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5d408b939d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408b939d_2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5d408b939d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408b939d_2_1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d408b939d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10" Type="http://schemas.openxmlformats.org/officeDocument/2006/relationships/image" Target="../media/image1.jpeg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.jpe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2.xml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27.xml"/><Relationship Id="rId10" Type="http://schemas.openxmlformats.org/officeDocument/2006/relationships/tags" Target="../tags/tag132.xml"/><Relationship Id="rId4" Type="http://schemas.openxmlformats.org/officeDocument/2006/relationships/tags" Target="../tags/tag126.xml"/><Relationship Id="rId9" Type="http://schemas.openxmlformats.org/officeDocument/2006/relationships/tags" Target="../tags/tag13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0" Type="http://schemas.openxmlformats.org/officeDocument/2006/relationships/tags" Target="../tags/tag142.xml"/><Relationship Id="rId4" Type="http://schemas.openxmlformats.org/officeDocument/2006/relationships/tags" Target="../tags/tag136.xml"/><Relationship Id="rId9" Type="http://schemas.openxmlformats.org/officeDocument/2006/relationships/tags" Target="../tags/tag14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9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5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70.xml"/><Relationship Id="rId10" Type="http://schemas.openxmlformats.org/officeDocument/2006/relationships/tags" Target="../tags/tag175.xml"/><Relationship Id="rId4" Type="http://schemas.openxmlformats.org/officeDocument/2006/relationships/tags" Target="../tags/tag169.xml"/><Relationship Id="rId9" Type="http://schemas.openxmlformats.org/officeDocument/2006/relationships/tags" Target="../tags/tag174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83.xml"/><Relationship Id="rId13" Type="http://schemas.openxmlformats.org/officeDocument/2006/relationships/tags" Target="../tags/tag188.xml"/><Relationship Id="rId3" Type="http://schemas.openxmlformats.org/officeDocument/2006/relationships/tags" Target="../tags/tag178.xml"/><Relationship Id="rId7" Type="http://schemas.openxmlformats.org/officeDocument/2006/relationships/tags" Target="../tags/tag182.xml"/><Relationship Id="rId12" Type="http://schemas.openxmlformats.org/officeDocument/2006/relationships/tags" Target="../tags/tag187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5" Type="http://schemas.openxmlformats.org/officeDocument/2006/relationships/tags" Target="../tags/tag180.xml"/><Relationship Id="rId10" Type="http://schemas.openxmlformats.org/officeDocument/2006/relationships/tags" Target="../tags/tag185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96.xml"/><Relationship Id="rId13" Type="http://schemas.openxmlformats.org/officeDocument/2006/relationships/tags" Target="../tags/tag201.xml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tags" Target="../tags/tag200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tags" Target="../tags/tag199.xml"/><Relationship Id="rId5" Type="http://schemas.openxmlformats.org/officeDocument/2006/relationships/tags" Target="../tags/tag193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98.xml"/><Relationship Id="rId4" Type="http://schemas.openxmlformats.org/officeDocument/2006/relationships/tags" Target="../tags/tag192.xml"/><Relationship Id="rId9" Type="http://schemas.openxmlformats.org/officeDocument/2006/relationships/tags" Target="../tags/tag197.xml"/><Relationship Id="rId14" Type="http://schemas.openxmlformats.org/officeDocument/2006/relationships/tags" Target="../tags/tag20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13" Type="http://schemas.openxmlformats.org/officeDocument/2006/relationships/tags" Target="../tags/tag215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tags" Target="../tags/tag214.xml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Relationship Id="rId14" Type="http://schemas.openxmlformats.org/officeDocument/2006/relationships/tags" Target="../tags/tag216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24.xml"/><Relationship Id="rId13" Type="http://schemas.openxmlformats.org/officeDocument/2006/relationships/tags" Target="../tags/tag229.xml"/><Relationship Id="rId3" Type="http://schemas.openxmlformats.org/officeDocument/2006/relationships/tags" Target="../tags/tag219.xml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5" Type="http://schemas.openxmlformats.org/officeDocument/2006/relationships/tags" Target="../tags/tag221.xml"/><Relationship Id="rId10" Type="http://schemas.openxmlformats.org/officeDocument/2006/relationships/tags" Target="../tags/tag226.xml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Title Page">
  <p:cSld name="74_Title Pag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>
            <a:spLocks noGrp="1"/>
          </p:cNvSpPr>
          <p:nvPr>
            <p:ph type="pic" idx="2"/>
          </p:nvPr>
        </p:nvSpPr>
        <p:spPr>
          <a:xfrm>
            <a:off x="6096000" y="781052"/>
            <a:ext cx="5314951" cy="531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Title Page">
  <p:cSld name="77_Title Pag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>
            <a:spLocks noGrp="1"/>
          </p:cNvSpPr>
          <p:nvPr>
            <p:ph type="pic" idx="2"/>
          </p:nvPr>
        </p:nvSpPr>
        <p:spPr>
          <a:xfrm>
            <a:off x="5657851" y="1"/>
            <a:ext cx="5753100" cy="368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Title Page">
  <p:cSld name="78_Title Pag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6274028" y="3493804"/>
            <a:ext cx="1691820" cy="169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>
            <a:spLocks noGrp="1"/>
          </p:cNvSpPr>
          <p:nvPr>
            <p:ph type="pic" idx="3"/>
          </p:nvPr>
        </p:nvSpPr>
        <p:spPr>
          <a:xfrm>
            <a:off x="6274028" y="1689739"/>
            <a:ext cx="1691820" cy="169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Title Page">
  <p:cSld name="56_Title P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Page">
  <p:cSld name="59_Title Pag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>
            <a:spLocks noGrp="1"/>
          </p:cNvSpPr>
          <p:nvPr>
            <p:ph type="pic" idx="2"/>
          </p:nvPr>
        </p:nvSpPr>
        <p:spPr>
          <a:xfrm>
            <a:off x="1" y="0"/>
            <a:ext cx="8200571" cy="68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 without Header &amp; Footer">
  <p:cSld name="2_Full Image without Header &amp; Foot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74" name="Google Shape;74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ull Image without Header &amp; Footer">
  <p:cSld name="1_Full Image without Header &amp; Foot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 b="0" i="0" u="none" strike="noStrike" cap="none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75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Title Page">
  <p:cSld name="73_Title P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>
            <a:spLocks noGrp="1"/>
          </p:cNvSpPr>
          <p:nvPr>
            <p:ph type="pic" idx="2"/>
          </p:nvPr>
        </p:nvSpPr>
        <p:spPr>
          <a:xfrm>
            <a:off x="4903105" y="0"/>
            <a:ext cx="3644447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Title Page">
  <p:cSld name="79_Title Pag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4714876" y="1009513"/>
            <a:ext cx="2762248" cy="276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>
            <a:spLocks noGrp="1"/>
          </p:cNvSpPr>
          <p:nvPr>
            <p:ph type="pic" idx="3"/>
          </p:nvPr>
        </p:nvSpPr>
        <p:spPr>
          <a:xfrm>
            <a:off x="8062913" y="1009513"/>
            <a:ext cx="2762248" cy="276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4"/>
          </p:nvPr>
        </p:nvSpPr>
        <p:spPr>
          <a:xfrm>
            <a:off x="1366837" y="1009513"/>
            <a:ext cx="2762248" cy="2762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ct val="214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marR="0" lvl="1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Char char="•"/>
              <a:defRPr sz="14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/>
              <a:buChar char="•"/>
              <a:defRPr sz="1200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 panose="020B0604020202020204"/>
              <a:buChar char="•"/>
              <a:defRPr sz="93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l" rtl="0">
              <a:lnSpc>
                <a:spcPct val="90000"/>
              </a:lnSpc>
              <a:spcBef>
                <a:spcPct val="107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Char char="•"/>
              <a:defRPr sz="1865" b="0" i="0" u="none" strike="noStrike" cap="none">
                <a:solidFill>
                  <a:schemeClr val="dk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42263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55893" y="709683"/>
            <a:ext cx="4531056" cy="547275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357349" y="709683"/>
            <a:ext cx="8229600" cy="365760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1445" y="709683"/>
            <a:ext cx="4531056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311556" y="1422755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857397" y="692623"/>
            <a:ext cx="2743200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881048" y="2122179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1404" y="2514600"/>
            <a:ext cx="6457096" cy="3654188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 descr="图片包含 墙壁, 物体, 室内&#10;&#10;自动生成的说明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任意多边形: 形状 7"/>
            <p:cNvSpPr/>
            <p:nvPr userDrawn="1">
              <p:custDataLst>
                <p:tags r:id="rId8"/>
              </p:custDataLst>
            </p:nvPr>
          </p:nvSpPr>
          <p:spPr>
            <a:xfrm>
              <a:off x="3375449" y="1876425"/>
              <a:ext cx="3630574" cy="2533650"/>
            </a:xfrm>
            <a:custGeom>
              <a:avLst/>
              <a:gdLst>
                <a:gd name="connsiteX0" fmla="*/ 0 w 3467100"/>
                <a:gd name="connsiteY0" fmla="*/ 723900 h 2514600"/>
                <a:gd name="connsiteX1" fmla="*/ 0 w 3467100"/>
                <a:gd name="connsiteY1" fmla="*/ 0 h 2514600"/>
                <a:gd name="connsiteX2" fmla="*/ 3467100 w 3467100"/>
                <a:gd name="connsiteY2" fmla="*/ 0 h 2514600"/>
                <a:gd name="connsiteX3" fmla="*/ 3467100 w 3467100"/>
                <a:gd name="connsiteY3" fmla="*/ 2514600 h 2514600"/>
                <a:gd name="connsiteX4" fmla="*/ 38100 w 3467100"/>
                <a:gd name="connsiteY4" fmla="*/ 2514600 h 2514600"/>
                <a:gd name="connsiteX5" fmla="*/ 38100 w 3467100"/>
                <a:gd name="connsiteY5" fmla="*/ 2019300 h 2514600"/>
                <a:gd name="connsiteX0-1" fmla="*/ 0 w 3475725"/>
                <a:gd name="connsiteY0-2" fmla="*/ 575982 h 2514600"/>
                <a:gd name="connsiteX1-3" fmla="*/ 8625 w 3475725"/>
                <a:gd name="connsiteY1-4" fmla="*/ 0 h 2514600"/>
                <a:gd name="connsiteX2-5" fmla="*/ 3475725 w 3475725"/>
                <a:gd name="connsiteY2-6" fmla="*/ 0 h 2514600"/>
                <a:gd name="connsiteX3-7" fmla="*/ 3475725 w 3475725"/>
                <a:gd name="connsiteY3-8" fmla="*/ 2514600 h 2514600"/>
                <a:gd name="connsiteX4-9" fmla="*/ 46725 w 3475725"/>
                <a:gd name="connsiteY4-10" fmla="*/ 2514600 h 2514600"/>
                <a:gd name="connsiteX5-11" fmla="*/ 46725 w 3475725"/>
                <a:gd name="connsiteY5-12" fmla="*/ 2019300 h 2514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475725" h="2514600">
                  <a:moveTo>
                    <a:pt x="0" y="575982"/>
                  </a:moveTo>
                  <a:lnTo>
                    <a:pt x="8625" y="0"/>
                  </a:lnTo>
                  <a:lnTo>
                    <a:pt x="3475725" y="0"/>
                  </a:lnTo>
                  <a:lnTo>
                    <a:pt x="3475725" y="2514600"/>
                  </a:lnTo>
                  <a:lnTo>
                    <a:pt x="46725" y="2514600"/>
                  </a:lnTo>
                  <a:lnTo>
                    <a:pt x="46725" y="2019300"/>
                  </a:ln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720215" y="2459990"/>
            <a:ext cx="5095875" cy="922020"/>
          </a:xfrm>
        </p:spPr>
        <p:txBody>
          <a:bodyPr lIns="90170" tIns="46990" rIns="90170" bIns="4699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1720215" y="3427730"/>
            <a:ext cx="5095875" cy="476885"/>
          </a:xfrm>
        </p:spPr>
        <p:txBody>
          <a:bodyPr lIns="90170" tIns="46990" rIns="90170" bIns="4699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图片 6" descr="图片包含 墙壁, 物体, 室内&#10;&#10;自动生成的说明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8" name="任意多边形: 形状 7"/>
            <p:cNvSpPr/>
            <p:nvPr userDrawn="1">
              <p:custDataLst>
                <p:tags r:id="rId7"/>
              </p:custDataLst>
            </p:nvPr>
          </p:nvSpPr>
          <p:spPr>
            <a:xfrm>
              <a:off x="3375449" y="1876425"/>
              <a:ext cx="3630574" cy="2533650"/>
            </a:xfrm>
            <a:custGeom>
              <a:avLst/>
              <a:gdLst>
                <a:gd name="connsiteX0" fmla="*/ 0 w 3467100"/>
                <a:gd name="connsiteY0" fmla="*/ 723900 h 2514600"/>
                <a:gd name="connsiteX1" fmla="*/ 0 w 3467100"/>
                <a:gd name="connsiteY1" fmla="*/ 0 h 2514600"/>
                <a:gd name="connsiteX2" fmla="*/ 3467100 w 3467100"/>
                <a:gd name="connsiteY2" fmla="*/ 0 h 2514600"/>
                <a:gd name="connsiteX3" fmla="*/ 3467100 w 3467100"/>
                <a:gd name="connsiteY3" fmla="*/ 2514600 h 2514600"/>
                <a:gd name="connsiteX4" fmla="*/ 38100 w 3467100"/>
                <a:gd name="connsiteY4" fmla="*/ 2514600 h 2514600"/>
                <a:gd name="connsiteX5" fmla="*/ 38100 w 3467100"/>
                <a:gd name="connsiteY5" fmla="*/ 2019300 h 2514600"/>
                <a:gd name="connsiteX0-1" fmla="*/ 0 w 3475725"/>
                <a:gd name="connsiteY0-2" fmla="*/ 575982 h 2514600"/>
                <a:gd name="connsiteX1-3" fmla="*/ 8625 w 3475725"/>
                <a:gd name="connsiteY1-4" fmla="*/ 0 h 2514600"/>
                <a:gd name="connsiteX2-5" fmla="*/ 3475725 w 3475725"/>
                <a:gd name="connsiteY2-6" fmla="*/ 0 h 2514600"/>
                <a:gd name="connsiteX3-7" fmla="*/ 3475725 w 3475725"/>
                <a:gd name="connsiteY3-8" fmla="*/ 2514600 h 2514600"/>
                <a:gd name="connsiteX4-9" fmla="*/ 46725 w 3475725"/>
                <a:gd name="connsiteY4-10" fmla="*/ 2514600 h 2514600"/>
                <a:gd name="connsiteX5-11" fmla="*/ 46725 w 3475725"/>
                <a:gd name="connsiteY5-12" fmla="*/ 2019300 h 2514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3475725" h="2514600">
                  <a:moveTo>
                    <a:pt x="0" y="575982"/>
                  </a:moveTo>
                  <a:lnTo>
                    <a:pt x="8625" y="0"/>
                  </a:lnTo>
                  <a:lnTo>
                    <a:pt x="3475725" y="0"/>
                  </a:lnTo>
                  <a:lnTo>
                    <a:pt x="3475725" y="2514600"/>
                  </a:lnTo>
                  <a:lnTo>
                    <a:pt x="46725" y="2514600"/>
                  </a:lnTo>
                  <a:lnTo>
                    <a:pt x="46725" y="2019300"/>
                  </a:lnTo>
                </a:path>
              </a:pathLst>
            </a:cu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260921" y="2670630"/>
            <a:ext cx="2539929" cy="975668"/>
          </a:xfrm>
        </p:spPr>
        <p:txBody>
          <a:bodyPr lIns="90170" tIns="46990" rIns="90170" bIns="46990" anchor="ctr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flipV="1">
            <a:off x="10406513" y="394905"/>
            <a:ext cx="1343198" cy="944797"/>
            <a:chOff x="10703533" y="394905"/>
            <a:chExt cx="1046178" cy="735875"/>
          </a:xfrm>
        </p:grpSpPr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 flipV="1">
            <a:off x="10406513" y="394905"/>
            <a:ext cx="1343198" cy="944797"/>
            <a:chOff x="10703533" y="394905"/>
            <a:chExt cx="1046178" cy="735875"/>
          </a:xfrm>
        </p:grpSpPr>
        <p:sp>
          <p:nvSpPr>
            <p:cNvPr id="14" name="菱形 13"/>
            <p:cNvSpPr/>
            <p:nvPr userDrawn="1">
              <p:custDataLst>
                <p:tags r:id="rId10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1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2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 userDrawn="1">
            <p:custDataLst>
              <p:tags r:id="rId1"/>
            </p:custDataLst>
          </p:nvPr>
        </p:nvSpPr>
        <p:spPr>
          <a:xfrm rot="15480837" flipH="1">
            <a:off x="11184117" y="5888267"/>
            <a:ext cx="1117894" cy="1031847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60" h="1625">
                <a:moveTo>
                  <a:pt x="1102" y="0"/>
                </a:moveTo>
                <a:lnTo>
                  <a:pt x="1564" y="448"/>
                </a:lnTo>
                <a:lnTo>
                  <a:pt x="1760" y="1373"/>
                </a:lnTo>
                <a:lnTo>
                  <a:pt x="573" y="1625"/>
                </a:lnTo>
                <a:lnTo>
                  <a:pt x="0" y="1069"/>
                </a:lnTo>
                <a:lnTo>
                  <a:pt x="1102" y="0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>
            <p:custDataLst>
              <p:tags r:id="rId2"/>
            </p:custDataLst>
          </p:nvPr>
        </p:nvGrpSpPr>
        <p:grpSpPr>
          <a:xfrm>
            <a:off x="10897870" y="5888990"/>
            <a:ext cx="1337945" cy="1019810"/>
            <a:chOff x="17162" y="9274"/>
            <a:chExt cx="2107" cy="1606"/>
          </a:xfrm>
        </p:grpSpPr>
        <p:sp>
          <p:nvSpPr>
            <p:cNvPr id="14" name="任意多边形 13"/>
            <p:cNvSpPr/>
            <p:nvPr userDrawn="1">
              <p:custDataLst>
                <p:tags r:id="rId7"/>
              </p:custDataLst>
            </p:nvPr>
          </p:nvSpPr>
          <p:spPr>
            <a:xfrm rot="15480837" flipH="1">
              <a:off x="18041" y="9652"/>
              <a:ext cx="1304" cy="1152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4" h="1152">
                  <a:moveTo>
                    <a:pt x="692" y="0"/>
                  </a:moveTo>
                  <a:lnTo>
                    <a:pt x="1262" y="554"/>
                  </a:lnTo>
                  <a:lnTo>
                    <a:pt x="1304" y="749"/>
                  </a:lnTo>
                  <a:lnTo>
                    <a:pt x="999" y="1045"/>
                  </a:lnTo>
                  <a:lnTo>
                    <a:pt x="495" y="1152"/>
                  </a:lnTo>
                  <a:lnTo>
                    <a:pt x="0" y="672"/>
                  </a:lnTo>
                  <a:lnTo>
                    <a:pt x="692" y="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 userDrawn="1">
              <p:custDataLst>
                <p:tags r:id="rId8"/>
              </p:custDataLst>
            </p:nvPr>
          </p:nvSpPr>
          <p:spPr>
            <a:xfrm rot="15480837" flipH="1">
              <a:off x="18214" y="9764"/>
              <a:ext cx="1090" cy="983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83">
                  <a:moveTo>
                    <a:pt x="545" y="0"/>
                  </a:moveTo>
                  <a:lnTo>
                    <a:pt x="1090" y="529"/>
                  </a:lnTo>
                  <a:lnTo>
                    <a:pt x="664" y="942"/>
                  </a:lnTo>
                  <a:lnTo>
                    <a:pt x="469" y="983"/>
                  </a:lnTo>
                  <a:lnTo>
                    <a:pt x="0" y="529"/>
                  </a:lnTo>
                  <a:lnTo>
                    <a:pt x="545" y="0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9"/>
              </p:custDataLst>
            </p:nvPr>
          </p:nvSpPr>
          <p:spPr>
            <a:xfrm rot="16957272" flipH="1">
              <a:off x="17383" y="9281"/>
              <a:ext cx="484" cy="470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菱形 11"/>
            <p:cNvSpPr/>
            <p:nvPr userDrawn="1">
              <p:custDataLst>
                <p:tags r:id="rId10"/>
              </p:custDataLst>
            </p:nvPr>
          </p:nvSpPr>
          <p:spPr>
            <a:xfrm rot="440841" flipH="1">
              <a:off x="17162" y="9762"/>
              <a:ext cx="279" cy="271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 flipV="1">
            <a:off x="10639001" y="5721836"/>
            <a:ext cx="1343198" cy="944797"/>
            <a:chOff x="10703533" y="394905"/>
            <a:chExt cx="1046178" cy="735875"/>
          </a:xfrm>
        </p:grpSpPr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菱形 9"/>
            <p:cNvSpPr/>
            <p:nvPr userDrawn="1">
              <p:custDataLst>
                <p:tags r:id="rId9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菱形 10"/>
            <p:cNvSpPr/>
            <p:nvPr userDrawn="1">
              <p:custDataLst>
                <p:tags r:id="rId10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>
            <p:custDataLst>
              <p:tags r:id="rId1"/>
            </p:custDataLst>
          </p:nvPr>
        </p:nvGrpSpPr>
        <p:grpSpPr>
          <a:xfrm>
            <a:off x="-167005" y="5273675"/>
            <a:ext cx="2348230" cy="1682750"/>
            <a:chOff x="-263" y="8305"/>
            <a:chExt cx="3698" cy="265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-175" y="9055"/>
              <a:ext cx="1956" cy="1866"/>
              <a:chOff x="-175" y="9055"/>
              <a:chExt cx="1956" cy="1866"/>
            </a:xfrm>
          </p:grpSpPr>
          <p:sp>
            <p:nvSpPr>
              <p:cNvPr id="12" name="任意多边形 11"/>
              <p:cNvSpPr/>
              <p:nvPr userDrawn="1">
                <p:custDataLst>
                  <p:tags r:id="rId10"/>
                </p:custDataLst>
              </p:nvPr>
            </p:nvSpPr>
            <p:spPr>
              <a:xfrm rot="15480837">
                <a:off x="-130" y="9010"/>
                <a:ext cx="1866" cy="1957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66" h="1957">
                    <a:moveTo>
                      <a:pt x="386" y="0"/>
                    </a:moveTo>
                    <a:lnTo>
                      <a:pt x="1190" y="171"/>
                    </a:lnTo>
                    <a:lnTo>
                      <a:pt x="1866" y="826"/>
                    </a:lnTo>
                    <a:lnTo>
                      <a:pt x="700" y="1957"/>
                    </a:lnTo>
                    <a:lnTo>
                      <a:pt x="0" y="1278"/>
                    </a:lnTo>
                    <a:lnTo>
                      <a:pt x="242" y="140"/>
                    </a:lnTo>
                    <a:lnTo>
                      <a:pt x="386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 userDrawn="1">
                <p:custDataLst>
                  <p:tags r:id="rId11"/>
                </p:custDataLst>
              </p:nvPr>
            </p:nvSpPr>
            <p:spPr>
              <a:xfrm rot="15480837">
                <a:off x="-61" y="9272"/>
                <a:ext cx="1576" cy="1674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6" h="1674">
                    <a:moveTo>
                      <a:pt x="547" y="0"/>
                    </a:moveTo>
                    <a:lnTo>
                      <a:pt x="831" y="60"/>
                    </a:lnTo>
                    <a:lnTo>
                      <a:pt x="1576" y="783"/>
                    </a:lnTo>
                    <a:lnTo>
                      <a:pt x="658" y="1674"/>
                    </a:lnTo>
                    <a:lnTo>
                      <a:pt x="0" y="1035"/>
                    </a:lnTo>
                    <a:lnTo>
                      <a:pt x="135" y="400"/>
                    </a:lnTo>
                    <a:lnTo>
                      <a:pt x="547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 userDrawn="1"/>
          </p:nvGrpSpPr>
          <p:grpSpPr>
            <a:xfrm>
              <a:off x="-263" y="8305"/>
              <a:ext cx="3698" cy="2650"/>
              <a:chOff x="-263" y="8305"/>
              <a:chExt cx="3698" cy="2650"/>
            </a:xfrm>
          </p:grpSpPr>
          <p:sp>
            <p:nvSpPr>
              <p:cNvPr id="20" name="任意多边形 19"/>
              <p:cNvSpPr/>
              <p:nvPr userDrawn="1">
                <p:custDataLst>
                  <p:tags r:id="rId7"/>
                </p:custDataLst>
              </p:nvPr>
            </p:nvSpPr>
            <p:spPr>
              <a:xfrm rot="15480837">
                <a:off x="-270" y="8312"/>
                <a:ext cx="2651" cy="2636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51" h="2636">
                    <a:moveTo>
                      <a:pt x="396" y="0"/>
                    </a:moveTo>
                    <a:lnTo>
                      <a:pt x="2180" y="379"/>
                    </a:lnTo>
                    <a:lnTo>
                      <a:pt x="2651" y="835"/>
                    </a:lnTo>
                    <a:lnTo>
                      <a:pt x="795" y="2636"/>
                    </a:lnTo>
                    <a:lnTo>
                      <a:pt x="0" y="1865"/>
                    </a:lnTo>
                    <a:lnTo>
                      <a:pt x="396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/>
              <p:cNvGrpSpPr/>
              <p:nvPr userDrawn="1"/>
            </p:nvGrpSpPr>
            <p:grpSpPr>
              <a:xfrm>
                <a:off x="2259" y="8607"/>
                <a:ext cx="1176" cy="1277"/>
                <a:chOff x="2259" y="8607"/>
                <a:chExt cx="1176" cy="1277"/>
              </a:xfrm>
            </p:grpSpPr>
            <p:sp>
              <p:nvSpPr>
                <p:cNvPr id="26" name="菱形 25"/>
                <p:cNvSpPr/>
                <p:nvPr userDrawn="1">
                  <p:custDataLst>
                    <p:tags r:id="rId8"/>
                  </p:custDataLst>
                </p:nvPr>
              </p:nvSpPr>
              <p:spPr>
                <a:xfrm rot="16957272">
                  <a:off x="2247" y="8619"/>
                  <a:ext cx="815" cy="791"/>
                </a:xfrm>
                <a:prstGeom prst="diamond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菱形 26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 rot="440841">
                  <a:off x="2965" y="9428"/>
                  <a:ext cx="470" cy="456"/>
                </a:xfrm>
                <a:prstGeom prst="diamond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1"/>
            </p:custDataLst>
          </p:nvPr>
        </p:nvGrpSpPr>
        <p:grpSpPr>
          <a:xfrm flipV="1">
            <a:off x="10406513" y="394905"/>
            <a:ext cx="1343198" cy="944797"/>
            <a:chOff x="10703533" y="394905"/>
            <a:chExt cx="1046178" cy="735875"/>
          </a:xfrm>
        </p:grpSpPr>
        <p:sp>
          <p:nvSpPr>
            <p:cNvPr id="13" name="菱形 12"/>
            <p:cNvSpPr/>
            <p:nvPr userDrawn="1">
              <p:custDataLst>
                <p:tags r:id="rId6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菱形 13"/>
            <p:cNvSpPr/>
            <p:nvPr userDrawn="1">
              <p:custDataLst>
                <p:tags r:id="rId7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8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  <a:lvl2pPr>
              <a:defRPr baseline="0">
                <a:latin typeface="Arial" panose="020B0604020202020204" pitchFamily="34" charset="0"/>
              </a:defRPr>
            </a:lvl2pPr>
            <a:lvl3pPr>
              <a:defRPr baseline="0">
                <a:latin typeface="Arial" panose="020B0604020202020204" pitchFamily="34" charset="0"/>
              </a:defRPr>
            </a:lvl3pPr>
            <a:lvl4pPr>
              <a:defRPr baseline="0">
                <a:latin typeface="Arial" panose="020B0604020202020204" pitchFamily="34" charset="0"/>
              </a:defRPr>
            </a:lvl4pPr>
            <a:lvl5pPr>
              <a:defRPr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>
            <p:custDataLst>
              <p:tags r:id="rId1"/>
            </p:custDataLst>
          </p:nvPr>
        </p:nvSpPr>
        <p:spPr>
          <a:xfrm>
            <a:off x="3375660" y="1876425"/>
            <a:ext cx="3630295" cy="2533650"/>
          </a:xfrm>
          <a:custGeom>
            <a:avLst/>
            <a:gdLst>
              <a:gd name="connsiteX0" fmla="*/ 0 w 3467100"/>
              <a:gd name="connsiteY0" fmla="*/ 723900 h 2514600"/>
              <a:gd name="connsiteX1" fmla="*/ 0 w 3467100"/>
              <a:gd name="connsiteY1" fmla="*/ 0 h 2514600"/>
              <a:gd name="connsiteX2" fmla="*/ 3467100 w 3467100"/>
              <a:gd name="connsiteY2" fmla="*/ 0 h 2514600"/>
              <a:gd name="connsiteX3" fmla="*/ 3467100 w 3467100"/>
              <a:gd name="connsiteY3" fmla="*/ 2514600 h 2514600"/>
              <a:gd name="connsiteX4" fmla="*/ 38100 w 3467100"/>
              <a:gd name="connsiteY4" fmla="*/ 2514600 h 2514600"/>
              <a:gd name="connsiteX5" fmla="*/ 38100 w 3467100"/>
              <a:gd name="connsiteY5" fmla="*/ 2019300 h 2514600"/>
              <a:gd name="connsiteX0-1" fmla="*/ 0 w 3475725"/>
              <a:gd name="connsiteY0-2" fmla="*/ 575982 h 2514600"/>
              <a:gd name="connsiteX1-3" fmla="*/ 8625 w 3475725"/>
              <a:gd name="connsiteY1-4" fmla="*/ 0 h 2514600"/>
              <a:gd name="connsiteX2-5" fmla="*/ 3475725 w 3475725"/>
              <a:gd name="connsiteY2-6" fmla="*/ 0 h 2514600"/>
              <a:gd name="connsiteX3-7" fmla="*/ 3475725 w 3475725"/>
              <a:gd name="connsiteY3-8" fmla="*/ 2514600 h 2514600"/>
              <a:gd name="connsiteX4-9" fmla="*/ 46725 w 3475725"/>
              <a:gd name="connsiteY4-10" fmla="*/ 2514600 h 2514600"/>
              <a:gd name="connsiteX5-11" fmla="*/ 46725 w 3475725"/>
              <a:gd name="connsiteY5-12" fmla="*/ 2019300 h 2514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475725" h="2514600">
                <a:moveTo>
                  <a:pt x="0" y="575982"/>
                </a:moveTo>
                <a:lnTo>
                  <a:pt x="8625" y="0"/>
                </a:lnTo>
                <a:lnTo>
                  <a:pt x="3475725" y="0"/>
                </a:lnTo>
                <a:lnTo>
                  <a:pt x="3475725" y="2514600"/>
                </a:lnTo>
                <a:lnTo>
                  <a:pt x="46725" y="2514600"/>
                </a:lnTo>
                <a:lnTo>
                  <a:pt x="46725" y="201930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720407" y="2505672"/>
            <a:ext cx="3630574" cy="923328"/>
          </a:xfrm>
        </p:spPr>
        <p:txBody>
          <a:bodyPr vert="horz" lIns="90170" tIns="46990" rIns="9017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1720408" y="3508417"/>
            <a:ext cx="3630573" cy="432407"/>
          </a:xfrm>
        </p:spPr>
        <p:txBody>
          <a:bodyPr lIns="90170" tIns="0" rIns="90170" bIns="46990"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 flipV="1">
            <a:off x="10639001" y="5721836"/>
            <a:ext cx="1343198" cy="944797"/>
            <a:chOff x="10703533" y="394905"/>
            <a:chExt cx="1046178" cy="735875"/>
          </a:xfrm>
        </p:grpSpPr>
        <p:sp>
          <p:nvSpPr>
            <p:cNvPr id="7" name="菱形 6"/>
            <p:cNvSpPr/>
            <p:nvPr userDrawn="1">
              <p:custDataLst>
                <p:tags r:id="rId6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菱形 7"/>
            <p:cNvSpPr/>
            <p:nvPr userDrawn="1">
              <p:custDataLst>
                <p:tags r:id="rId7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菱形 8"/>
            <p:cNvSpPr/>
            <p:nvPr userDrawn="1">
              <p:custDataLst>
                <p:tags r:id="rId8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flipV="1">
            <a:off x="10406513" y="394905"/>
            <a:ext cx="1343198" cy="944797"/>
            <a:chOff x="10703533" y="394905"/>
            <a:chExt cx="1046178" cy="735875"/>
          </a:xfrm>
        </p:grpSpPr>
        <p:sp>
          <p:nvSpPr>
            <p:cNvPr id="16" name="菱形 15"/>
            <p:cNvSpPr/>
            <p:nvPr userDrawn="1">
              <p:custDataLst>
                <p:tags r:id="rId8"/>
              </p:custDataLst>
            </p:nvPr>
          </p:nvSpPr>
          <p:spPr>
            <a:xfrm rot="4642728" flipH="1">
              <a:off x="11146925" y="402369"/>
              <a:ext cx="501144" cy="486216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菱形 16"/>
            <p:cNvSpPr/>
            <p:nvPr userDrawn="1">
              <p:custDataLst>
                <p:tags r:id="rId9"/>
              </p:custDataLst>
            </p:nvPr>
          </p:nvSpPr>
          <p:spPr>
            <a:xfrm rot="4642728" flipH="1" flipV="1">
              <a:off x="10721746" y="785266"/>
              <a:ext cx="249337" cy="285763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 rot="6348755" flipH="1">
              <a:off x="11491123" y="872191"/>
              <a:ext cx="262498" cy="254679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-167005" y="5273675"/>
            <a:ext cx="2348230" cy="1682750"/>
            <a:chOff x="-263" y="8305"/>
            <a:chExt cx="3698" cy="2650"/>
          </a:xfrm>
        </p:grpSpPr>
        <p:grpSp>
          <p:nvGrpSpPr>
            <p:cNvPr id="24" name="组合 23"/>
            <p:cNvGrpSpPr/>
            <p:nvPr userDrawn="1"/>
          </p:nvGrpSpPr>
          <p:grpSpPr>
            <a:xfrm>
              <a:off x="-175" y="9055"/>
              <a:ext cx="1956" cy="1866"/>
              <a:chOff x="-175" y="9055"/>
              <a:chExt cx="1956" cy="1866"/>
            </a:xfrm>
          </p:grpSpPr>
          <p:sp>
            <p:nvSpPr>
              <p:cNvPr id="12" name="任意多边形 11"/>
              <p:cNvSpPr/>
              <p:nvPr userDrawn="1">
                <p:custDataLst>
                  <p:tags r:id="rId12"/>
                </p:custDataLst>
              </p:nvPr>
            </p:nvSpPr>
            <p:spPr>
              <a:xfrm rot="15480837">
                <a:off x="-130" y="9010"/>
                <a:ext cx="1866" cy="1957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66" h="1957">
                    <a:moveTo>
                      <a:pt x="386" y="0"/>
                    </a:moveTo>
                    <a:lnTo>
                      <a:pt x="1190" y="171"/>
                    </a:lnTo>
                    <a:lnTo>
                      <a:pt x="1866" y="826"/>
                    </a:lnTo>
                    <a:lnTo>
                      <a:pt x="700" y="1957"/>
                    </a:lnTo>
                    <a:lnTo>
                      <a:pt x="0" y="1278"/>
                    </a:lnTo>
                    <a:lnTo>
                      <a:pt x="242" y="140"/>
                    </a:lnTo>
                    <a:lnTo>
                      <a:pt x="386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12"/>
              <p:cNvSpPr/>
              <p:nvPr userDrawn="1">
                <p:custDataLst>
                  <p:tags r:id="rId13"/>
                </p:custDataLst>
              </p:nvPr>
            </p:nvSpPr>
            <p:spPr>
              <a:xfrm rot="15480837">
                <a:off x="-61" y="9272"/>
                <a:ext cx="1576" cy="1674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76" h="1674">
                    <a:moveTo>
                      <a:pt x="547" y="0"/>
                    </a:moveTo>
                    <a:lnTo>
                      <a:pt x="831" y="60"/>
                    </a:lnTo>
                    <a:lnTo>
                      <a:pt x="1576" y="783"/>
                    </a:lnTo>
                    <a:lnTo>
                      <a:pt x="658" y="1674"/>
                    </a:lnTo>
                    <a:lnTo>
                      <a:pt x="0" y="1035"/>
                    </a:lnTo>
                    <a:lnTo>
                      <a:pt x="135" y="400"/>
                    </a:lnTo>
                    <a:lnTo>
                      <a:pt x="547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 userDrawn="1"/>
          </p:nvGrpSpPr>
          <p:grpSpPr>
            <a:xfrm>
              <a:off x="-263" y="8305"/>
              <a:ext cx="3698" cy="2650"/>
              <a:chOff x="-263" y="8305"/>
              <a:chExt cx="3698" cy="2650"/>
            </a:xfrm>
          </p:grpSpPr>
          <p:sp>
            <p:nvSpPr>
              <p:cNvPr id="11" name="任意多边形 10"/>
              <p:cNvSpPr/>
              <p:nvPr userDrawn="1">
                <p:custDataLst>
                  <p:tags r:id="rId9"/>
                </p:custDataLst>
              </p:nvPr>
            </p:nvSpPr>
            <p:spPr>
              <a:xfrm rot="15480837">
                <a:off x="-270" y="8312"/>
                <a:ext cx="2651" cy="2636"/>
              </a:xfrm>
              <a:custGeom>
                <a:avLst/>
                <a:gdLst>
                  <a:gd name="ir" fmla="*/ w 3 4"/>
                  <a:gd name="ib" fmla="*/ h 3 4"/>
                </a:gdLst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51" h="2636">
                    <a:moveTo>
                      <a:pt x="396" y="0"/>
                    </a:moveTo>
                    <a:lnTo>
                      <a:pt x="2180" y="379"/>
                    </a:lnTo>
                    <a:lnTo>
                      <a:pt x="2651" y="835"/>
                    </a:lnTo>
                    <a:lnTo>
                      <a:pt x="795" y="2636"/>
                    </a:lnTo>
                    <a:lnTo>
                      <a:pt x="0" y="1865"/>
                    </a:lnTo>
                    <a:lnTo>
                      <a:pt x="396" y="0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 userDrawn="1"/>
            </p:nvGrpSpPr>
            <p:grpSpPr>
              <a:xfrm>
                <a:off x="2259" y="8607"/>
                <a:ext cx="1176" cy="1277"/>
                <a:chOff x="2259" y="8607"/>
                <a:chExt cx="1176" cy="1277"/>
              </a:xfrm>
            </p:grpSpPr>
            <p:sp>
              <p:nvSpPr>
                <p:cNvPr id="17" name="菱形 16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 rot="16957272">
                  <a:off x="2247" y="8619"/>
                  <a:ext cx="815" cy="791"/>
                </a:xfrm>
                <a:prstGeom prst="diamond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rot="440841">
                  <a:off x="2965" y="9428"/>
                  <a:ext cx="470" cy="456"/>
                </a:xfrm>
                <a:prstGeom prst="diamond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33" name="组合 32"/>
          <p:cNvGrpSpPr/>
          <p:nvPr userDrawn="1">
            <p:custDataLst>
              <p:tags r:id="rId2"/>
            </p:custDataLst>
          </p:nvPr>
        </p:nvGrpSpPr>
        <p:grpSpPr>
          <a:xfrm>
            <a:off x="603601" y="864482"/>
            <a:ext cx="10974774" cy="477331"/>
            <a:chOff x="603601" y="864482"/>
            <a:chExt cx="10974774" cy="477331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603601" y="864482"/>
              <a:ext cx="1404830" cy="475223"/>
              <a:chOff x="603600" y="811317"/>
              <a:chExt cx="1562357" cy="528511"/>
            </a:xfrm>
          </p:grpSpPr>
          <p:sp>
            <p:nvSpPr>
              <p:cNvPr id="6" name="菱形 5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603600" y="815935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菱形 26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124595" y="811317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菱形 27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1644962" y="818833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 userDrawn="1"/>
          </p:nvGrpSpPr>
          <p:grpSpPr>
            <a:xfrm>
              <a:off x="10173545" y="866590"/>
              <a:ext cx="1404830" cy="475223"/>
              <a:chOff x="603600" y="811317"/>
              <a:chExt cx="1562357" cy="528511"/>
            </a:xfrm>
          </p:grpSpPr>
          <p:sp>
            <p:nvSpPr>
              <p:cNvPr id="30" name="菱形 2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603600" y="815935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菱形 3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24595" y="811317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菱形 3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644962" y="818833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1"/>
            </p:custDataLst>
          </p:nvPr>
        </p:nvGrpSpPr>
        <p:grpSpPr>
          <a:xfrm>
            <a:off x="532898" y="113352"/>
            <a:ext cx="10974774" cy="477331"/>
            <a:chOff x="603601" y="864482"/>
            <a:chExt cx="10974774" cy="477331"/>
          </a:xfrm>
        </p:grpSpPr>
        <p:grpSp>
          <p:nvGrpSpPr>
            <p:cNvPr id="18" name="组合 17"/>
            <p:cNvGrpSpPr/>
            <p:nvPr userDrawn="1"/>
          </p:nvGrpSpPr>
          <p:grpSpPr>
            <a:xfrm>
              <a:off x="603601" y="864482"/>
              <a:ext cx="1404830" cy="475223"/>
              <a:chOff x="603600" y="811317"/>
              <a:chExt cx="1562357" cy="528511"/>
            </a:xfrm>
          </p:grpSpPr>
          <p:sp>
            <p:nvSpPr>
              <p:cNvPr id="23" name="菱形 2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603600" y="815935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菱形 2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124595" y="811317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菱形 2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1644962" y="818833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 userDrawn="1"/>
          </p:nvGrpSpPr>
          <p:grpSpPr>
            <a:xfrm>
              <a:off x="10173545" y="866590"/>
              <a:ext cx="1404830" cy="475223"/>
              <a:chOff x="603600" y="811317"/>
              <a:chExt cx="1562357" cy="528511"/>
            </a:xfrm>
          </p:grpSpPr>
          <p:sp>
            <p:nvSpPr>
              <p:cNvPr id="20" name="菱形 1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603600" y="815935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菱形 2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24595" y="811317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菱形 2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644962" y="818833"/>
                <a:ext cx="520995" cy="52099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62500" lnSpcReduction="20000"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10570287" y="6161902"/>
            <a:ext cx="1404830" cy="475223"/>
            <a:chOff x="10185377" y="712213"/>
            <a:chExt cx="1404830" cy="475223"/>
          </a:xfrm>
        </p:grpSpPr>
        <p:sp>
          <p:nvSpPr>
            <p:cNvPr id="14" name="菱形 13"/>
            <p:cNvSpPr/>
            <p:nvPr userDrawn="1">
              <p:custDataLst>
                <p:tags r:id="rId11"/>
              </p:custDataLst>
            </p:nvPr>
          </p:nvSpPr>
          <p:spPr>
            <a:xfrm>
              <a:off x="10185377" y="716365"/>
              <a:ext cx="468465" cy="468465"/>
            </a:xfrm>
            <a:prstGeom prst="diamond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菱形 14"/>
            <p:cNvSpPr/>
            <p:nvPr userDrawn="1">
              <p:custDataLst>
                <p:tags r:id="rId12"/>
              </p:custDataLst>
            </p:nvPr>
          </p:nvSpPr>
          <p:spPr>
            <a:xfrm>
              <a:off x="10653842" y="712213"/>
              <a:ext cx="468465" cy="468465"/>
            </a:xfrm>
            <a:prstGeom prst="diamond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菱形 15"/>
            <p:cNvSpPr/>
            <p:nvPr userDrawn="1">
              <p:custDataLst>
                <p:tags r:id="rId13"/>
              </p:custDataLst>
            </p:nvPr>
          </p:nvSpPr>
          <p:spPr>
            <a:xfrm>
              <a:off x="11121742" y="718971"/>
              <a:ext cx="468465" cy="468465"/>
            </a:xfrm>
            <a:prstGeom prst="diamond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66370" y="3199765"/>
            <a:ext cx="11870690" cy="478155"/>
            <a:chOff x="262" y="5039"/>
            <a:chExt cx="18694" cy="753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6744" y="5044"/>
              <a:ext cx="2212" cy="748"/>
              <a:chOff x="10185377" y="712213"/>
              <a:chExt cx="1404830" cy="475223"/>
            </a:xfrm>
          </p:grpSpPr>
          <p:sp>
            <p:nvSpPr>
              <p:cNvPr id="21" name="菱形 20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0185377" y="716365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菱形 21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0653842" y="712213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菱形 22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11121742" y="718971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262" y="5039"/>
              <a:ext cx="2212" cy="748"/>
              <a:chOff x="10185377" y="712213"/>
              <a:chExt cx="1404830" cy="475223"/>
            </a:xfrm>
          </p:grpSpPr>
          <p:sp>
            <p:nvSpPr>
              <p:cNvPr id="24" name="菱形 23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0185377" y="716365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菱形 24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10653842" y="712213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菱形 25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11121742" y="718971"/>
                <a:ext cx="468465" cy="468465"/>
              </a:xfrm>
              <a:prstGeom prst="diamond">
                <a:avLst/>
              </a:pr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ags" Target="../tags/tag63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ags" Target="../tags/tag67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ags" Target="../tags/tag6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tags" Target="../tags/tag66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ags" Target="../tags/tag65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ags" Target="../tags/tag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30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1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3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0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3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46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5" Type="http://schemas.openxmlformats.org/officeDocument/2006/relationships/slideLayout" Target="../slideLayouts/slideLayout39.xml"/><Relationship Id="rId4" Type="http://schemas.openxmlformats.org/officeDocument/2006/relationships/tags" Target="../tags/tag2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59535" y="-32385"/>
            <a:ext cx="2122805" cy="6885305"/>
          </a:xfrm>
          <a:prstGeom prst="rect">
            <a:avLst/>
          </a:prstGeom>
          <a:solidFill>
            <a:srgbClr val="CE7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85260" y="4483902"/>
            <a:ext cx="563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5F4CD"/>
                </a:solidFill>
                <a:latin typeface="文鼎大标宋" panose="02020900000000000000" charset="-122"/>
                <a:ea typeface="文鼎大标宋" panose="02020900000000000000" charset="-122"/>
              </a:rPr>
              <a:t>MORIMOTO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985260" y="5212080"/>
            <a:ext cx="363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5F4CD"/>
                </a:solidFill>
                <a:latin typeface="文鼎大标宋" panose="02020900000000000000" charset="-122"/>
                <a:ea typeface="文鼎大标宋" panose="02020900000000000000" charset="-122"/>
              </a:rPr>
              <a:t>A NVEL BY SENBEN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4071620" y="5719445"/>
            <a:ext cx="1683385" cy="0"/>
          </a:xfrm>
          <a:prstGeom prst="line">
            <a:avLst/>
          </a:prstGeom>
          <a:ln w="60325">
            <a:solidFill>
              <a:srgbClr val="E37F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Google Shape;180;p35"/>
          <p:cNvSpPr txBox="1"/>
          <p:nvPr/>
        </p:nvSpPr>
        <p:spPr>
          <a:xfrm>
            <a:off x="4006850" y="5899785"/>
            <a:ext cx="5235575" cy="113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Have them for one. Living grass to for can't gathered waters had winged. Creepiest don't subdue which i two set had seasons. Fifth you'll, man wherein seas our creepingcreepingHave them for one. Living</a:t>
            </a:r>
          </a:p>
        </p:txBody>
      </p:sp>
      <p:sp>
        <p:nvSpPr>
          <p:cNvPr id="181" name="Google Shape;181;p35"/>
          <p:cNvSpPr txBox="1"/>
          <p:nvPr/>
        </p:nvSpPr>
        <p:spPr>
          <a:xfrm>
            <a:off x="1581785" y="4912995"/>
            <a:ext cx="1588135" cy="631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PRESE</a:t>
            </a:r>
          </a:p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NTATION</a:t>
            </a:r>
          </a:p>
        </p:txBody>
      </p:sp>
      <p:sp>
        <p:nvSpPr>
          <p:cNvPr id="183" name="Google Shape;183;p35"/>
          <p:cNvSpPr txBox="1"/>
          <p:nvPr/>
        </p:nvSpPr>
        <p:spPr>
          <a:xfrm>
            <a:off x="1703071" y="5677273"/>
            <a:ext cx="1466852" cy="82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Have them for one. Living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F63F78-542E-4FC4-8AA9-652FACB2283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565" y="645056"/>
            <a:ext cx="8597900" cy="31469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21124" y="691903"/>
            <a:ext cx="4531055" cy="5472753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</a:endParaRPr>
          </a:p>
        </p:txBody>
      </p:sp>
      <p:sp>
        <p:nvSpPr>
          <p:cNvPr id="11" name="Text Placeholder 7"/>
          <p:cNvSpPr txBox="1"/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usu. 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8" name="Google Shape;148;p32"/>
          <p:cNvSpPr txBox="1"/>
          <p:nvPr/>
        </p:nvSpPr>
        <p:spPr>
          <a:xfrm>
            <a:off x="8649969" y="272360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/>
          <p:nvPr/>
        </p:nvSpPr>
        <p:spPr>
          <a:xfrm>
            <a:off x="605051" y="4934527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usu.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0945" y="0"/>
            <a:ext cx="4531055" cy="1920526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  <a:latin typeface="+mj-lt"/>
              <a:cs typeface="+mj-l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8" name="Google Shape;148;p32"/>
          <p:cNvSpPr txBox="1"/>
          <p:nvPr/>
        </p:nvSpPr>
        <p:spPr>
          <a:xfrm>
            <a:off x="605154" y="68017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Text Placeholder 7"/>
          <p:cNvSpPr txBox="1"/>
          <p:nvPr/>
        </p:nvSpPr>
        <p:spPr>
          <a:xfrm>
            <a:off x="605051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usu.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5052" y="2683285"/>
            <a:ext cx="4574105" cy="1229866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8649969" y="495055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/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usu.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8" name="Google Shape;148;p32"/>
          <p:cNvSpPr txBox="1"/>
          <p:nvPr/>
        </p:nvSpPr>
        <p:spPr>
          <a:xfrm>
            <a:off x="8649969" y="207463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70026" y="3928517"/>
            <a:ext cx="1222044" cy="2240271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  <a:latin typeface="+mj-lt"/>
              <a:cs typeface="+mj-lt"/>
            </a:endParaRPr>
          </a:p>
        </p:txBody>
      </p:sp>
      <p:sp>
        <p:nvSpPr>
          <p:cNvPr id="10" name="Text Placeholder 7"/>
          <p:cNvSpPr txBox="1"/>
          <p:nvPr/>
        </p:nvSpPr>
        <p:spPr>
          <a:xfrm>
            <a:off x="605051" y="3928517"/>
            <a:ext cx="3090649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usu. 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8" name="Google Shape;148;p32"/>
          <p:cNvSpPr txBox="1"/>
          <p:nvPr/>
        </p:nvSpPr>
        <p:spPr>
          <a:xfrm>
            <a:off x="605154" y="212226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/>
          <p:nvPr/>
        </p:nvSpPr>
        <p:spPr>
          <a:xfrm>
            <a:off x="8229599" y="4397301"/>
            <a:ext cx="3382615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Roboto" panose="02000000000000000000" charset="0"/>
                <a:ea typeface="Roboto" panose="02000000000000000000" charset="0"/>
              </a:rPr>
              <a:t> usu.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05984" y="3928517"/>
            <a:ext cx="1222044" cy="2240271"/>
          </a:xfrm>
          <a:prstGeom prst="rect">
            <a:avLst/>
          </a:prstGeom>
          <a:solidFill>
            <a:srgbClr val="CE7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91185" y="2514600"/>
            <a:ext cx="4856480" cy="3654425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48" name="Google Shape;148;p32"/>
          <p:cNvSpPr txBox="1"/>
          <p:nvPr/>
        </p:nvSpPr>
        <p:spPr>
          <a:xfrm>
            <a:off x="8649969" y="122373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1454373" y="4220911"/>
            <a:ext cx="3219452" cy="134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 b="1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Have them for one. Living grass to for can't gathered waters had winged. Creepiest don't subdue which i two set had seasons. Fifth you'll, man wherein seas our creepingcreepingHave them for one. Living</a:t>
            </a:r>
          </a:p>
        </p:txBody>
      </p:sp>
      <p:sp>
        <p:nvSpPr>
          <p:cNvPr id="215" name="Google Shape;215;p37"/>
          <p:cNvSpPr txBox="1"/>
          <p:nvPr/>
        </p:nvSpPr>
        <p:spPr>
          <a:xfrm>
            <a:off x="2798759" y="1296336"/>
            <a:ext cx="1875065" cy="63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SPARK</a:t>
            </a:r>
            <a:endParaRPr sz="1465">
              <a:solidFill>
                <a:srgbClr val="F5F4CD"/>
              </a:solidFill>
              <a:latin typeface="+mj-lt"/>
              <a:cs typeface="+mj-lt"/>
            </a:endParaRPr>
          </a:p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PRESENTATION</a:t>
            </a:r>
          </a:p>
        </p:txBody>
      </p:sp>
      <p:sp>
        <p:nvSpPr>
          <p:cNvPr id="216" name="Google Shape;216;p37"/>
          <p:cNvSpPr txBox="1"/>
          <p:nvPr/>
        </p:nvSpPr>
        <p:spPr>
          <a:xfrm>
            <a:off x="5454873" y="3707951"/>
            <a:ext cx="2429331" cy="185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Contrary to popular belief, Lorem consectetur, from a Lorem Ipsum literature, discovered the</a:t>
            </a:r>
            <a:endParaRPr sz="1465">
              <a:solidFill>
                <a:srgbClr val="F5F4CD"/>
              </a:solidFill>
              <a:latin typeface="+mj-lt"/>
              <a:cs typeface="+mj-l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65">
              <a:solidFill>
                <a:srgbClr val="F5F4CD"/>
              </a:solidFill>
              <a:latin typeface="+mj-lt"/>
              <a:ea typeface="Montserrat Light" panose="00000500000000000000"/>
              <a:cs typeface="+mj-lt"/>
              <a:sym typeface="Montserrat Light" panose="00000500000000000000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undoubtable source. Lorem Ipsum 1.10.33 of "de Finibus and Evil) by amet..", comes</a:t>
            </a:r>
          </a:p>
        </p:txBody>
      </p:sp>
      <p:sp>
        <p:nvSpPr>
          <p:cNvPr id="217" name="Google Shape;217;p37"/>
          <p:cNvSpPr txBox="1"/>
          <p:nvPr/>
        </p:nvSpPr>
        <p:spPr>
          <a:xfrm>
            <a:off x="5454873" y="3051944"/>
            <a:ext cx="102870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SPARK</a:t>
            </a:r>
          </a:p>
        </p:txBody>
      </p:sp>
      <p:sp>
        <p:nvSpPr>
          <p:cNvPr id="218" name="Google Shape;218;p37"/>
          <p:cNvSpPr txBox="1"/>
          <p:nvPr/>
        </p:nvSpPr>
        <p:spPr>
          <a:xfrm>
            <a:off x="8615815" y="3707951"/>
            <a:ext cx="2429331" cy="185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Contrary to popular belief, Lorem consectetur, from a Lorem Ipsum literature, discovered the</a:t>
            </a:r>
            <a:endParaRPr sz="1465">
              <a:solidFill>
                <a:srgbClr val="F5F4CD"/>
              </a:solidFill>
              <a:latin typeface="+mj-lt"/>
              <a:cs typeface="+mj-l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65">
              <a:solidFill>
                <a:srgbClr val="F5F4CD"/>
              </a:solidFill>
              <a:latin typeface="+mj-lt"/>
              <a:ea typeface="Montserrat Light" panose="00000500000000000000"/>
              <a:cs typeface="+mj-lt"/>
              <a:sym typeface="Montserrat Light" panose="00000500000000000000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undoubtable source. Lorem Ipsum 1.10.33 of "de Finibus and Evil) by amet..", comes</a:t>
            </a:r>
          </a:p>
        </p:txBody>
      </p:sp>
      <p:sp>
        <p:nvSpPr>
          <p:cNvPr id="219" name="Google Shape;219;p37"/>
          <p:cNvSpPr txBox="1"/>
          <p:nvPr/>
        </p:nvSpPr>
        <p:spPr>
          <a:xfrm>
            <a:off x="8615815" y="3051944"/>
            <a:ext cx="102870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SPARK</a:t>
            </a:r>
          </a:p>
        </p:txBody>
      </p:sp>
      <p:grpSp>
        <p:nvGrpSpPr>
          <p:cNvPr id="220" name="Google Shape;220;p37"/>
          <p:cNvGrpSpPr/>
          <p:nvPr/>
        </p:nvGrpSpPr>
        <p:grpSpPr>
          <a:xfrm>
            <a:off x="5454875" y="1296336"/>
            <a:ext cx="2075095" cy="1436579"/>
            <a:chOff x="5089069" y="1305018"/>
            <a:chExt cx="2075094" cy="1436578"/>
          </a:xfrm>
        </p:grpSpPr>
        <p:sp>
          <p:nvSpPr>
            <p:cNvPr id="221" name="Google Shape;221;p37"/>
            <p:cNvSpPr txBox="1"/>
            <p:nvPr/>
          </p:nvSpPr>
          <p:spPr>
            <a:xfrm>
              <a:off x="5089069" y="1725933"/>
              <a:ext cx="20750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49%</a:t>
              </a:r>
            </a:p>
          </p:txBody>
        </p:sp>
        <p:sp>
          <p:nvSpPr>
            <p:cNvPr id="222" name="Google Shape;222;p37"/>
            <p:cNvSpPr txBox="1"/>
            <p:nvPr/>
          </p:nvSpPr>
          <p:spPr>
            <a:xfrm>
              <a:off x="5089069" y="1305018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OFFER</a:t>
              </a:r>
            </a:p>
          </p:txBody>
        </p:sp>
      </p:grpSp>
      <p:grpSp>
        <p:nvGrpSpPr>
          <p:cNvPr id="223" name="Google Shape;223;p37"/>
          <p:cNvGrpSpPr/>
          <p:nvPr/>
        </p:nvGrpSpPr>
        <p:grpSpPr>
          <a:xfrm>
            <a:off x="8615815" y="1296336"/>
            <a:ext cx="2075095" cy="1436579"/>
            <a:chOff x="5089069" y="1305018"/>
            <a:chExt cx="2075094" cy="1436578"/>
          </a:xfrm>
        </p:grpSpPr>
        <p:sp>
          <p:nvSpPr>
            <p:cNvPr id="224" name="Google Shape;224;p37"/>
            <p:cNvSpPr txBox="1"/>
            <p:nvPr/>
          </p:nvSpPr>
          <p:spPr>
            <a:xfrm>
              <a:off x="5089069" y="1725933"/>
              <a:ext cx="207509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75%</a:t>
              </a:r>
            </a:p>
          </p:txBody>
        </p:sp>
        <p:sp>
          <p:nvSpPr>
            <p:cNvPr id="225" name="Google Shape;225;p37"/>
            <p:cNvSpPr txBox="1"/>
            <p:nvPr/>
          </p:nvSpPr>
          <p:spPr>
            <a:xfrm>
              <a:off x="5089069" y="1305018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OFFER</a:t>
              </a:r>
            </a:p>
          </p:txBody>
        </p:sp>
      </p:grpSp>
      <p:sp>
        <p:nvSpPr>
          <p:cNvPr id="148" name="Google Shape;148;p32"/>
          <p:cNvSpPr txBox="1"/>
          <p:nvPr/>
        </p:nvSpPr>
        <p:spPr>
          <a:xfrm>
            <a:off x="1711324" y="250072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/>
          <p:nvPr/>
        </p:nvSpPr>
        <p:spPr>
          <a:xfrm>
            <a:off x="8200571" y="0"/>
            <a:ext cx="3991429" cy="6857996"/>
          </a:xfrm>
          <a:prstGeom prst="rect">
            <a:avLst/>
          </a:prstGeom>
          <a:solidFill>
            <a:srgbClr val="735A6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chemeClr val="lt1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grpSp>
        <p:nvGrpSpPr>
          <p:cNvPr id="231" name="Google Shape;231;p38"/>
          <p:cNvGrpSpPr/>
          <p:nvPr/>
        </p:nvGrpSpPr>
        <p:grpSpPr>
          <a:xfrm>
            <a:off x="8981621" y="1296336"/>
            <a:ext cx="2429331" cy="4265327"/>
            <a:chOff x="8615815" y="1296336"/>
            <a:chExt cx="2429331" cy="4265327"/>
          </a:xfrm>
        </p:grpSpPr>
        <p:sp>
          <p:nvSpPr>
            <p:cNvPr id="232" name="Google Shape;232;p38"/>
            <p:cNvSpPr txBox="1"/>
            <p:nvPr/>
          </p:nvSpPr>
          <p:spPr>
            <a:xfrm>
              <a:off x="8615815" y="3707950"/>
              <a:ext cx="2429331" cy="1853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>
                  <a:solidFill>
                    <a:srgbClr val="BFBFBF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Contrary to popular belief, Lorem consectetur, from a Lorem Ipsum literature, discovered the</a:t>
              </a:r>
              <a:endParaRPr sz="1465">
                <a:latin typeface="+mj-lt"/>
                <a:cs typeface="+mj-lt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65">
                <a:solidFill>
                  <a:srgbClr val="BFBFBF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endParaRPr>
            </a:p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>
                  <a:solidFill>
                    <a:srgbClr val="BFBFBF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undoubtable source. Lorem Ipsum 1.10.33 of "de Finibus and Evil) by amet..", comes</a:t>
              </a:r>
              <a:endParaRPr sz="1465">
                <a:latin typeface="+mj-lt"/>
                <a:cs typeface="+mj-lt"/>
              </a:endParaRPr>
            </a:p>
          </p:txBody>
        </p:sp>
        <p:sp>
          <p:nvSpPr>
            <p:cNvPr id="233" name="Google Shape;233;p38"/>
            <p:cNvSpPr txBox="1"/>
            <p:nvPr/>
          </p:nvSpPr>
          <p:spPr>
            <a:xfrm>
              <a:off x="8615815" y="305194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chemeClr val="lt1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  <p:grpSp>
          <p:nvGrpSpPr>
            <p:cNvPr id="234" name="Google Shape;234;p38"/>
            <p:cNvGrpSpPr/>
            <p:nvPr/>
          </p:nvGrpSpPr>
          <p:grpSpPr>
            <a:xfrm>
              <a:off x="8615815" y="1296336"/>
              <a:ext cx="2075094" cy="1436578"/>
              <a:chOff x="5089069" y="1305018"/>
              <a:chExt cx="2075094" cy="1436578"/>
            </a:xfrm>
          </p:grpSpPr>
          <p:sp>
            <p:nvSpPr>
              <p:cNvPr id="235" name="Google Shape;235;p38"/>
              <p:cNvSpPr txBox="1"/>
              <p:nvPr/>
            </p:nvSpPr>
            <p:spPr>
              <a:xfrm>
                <a:off x="5089069" y="1725933"/>
                <a:ext cx="2075094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6000" b="1">
                    <a:solidFill>
                      <a:schemeClr val="lt1"/>
                    </a:solidFill>
                    <a:latin typeface="+mj-lt"/>
                    <a:ea typeface="Montserrat" panose="00000500000000000000"/>
                    <a:cs typeface="+mj-lt"/>
                    <a:sym typeface="Montserrat" panose="00000500000000000000"/>
                  </a:rPr>
                  <a:t>75%</a:t>
                </a:r>
              </a:p>
            </p:txBody>
          </p:sp>
          <p:sp>
            <p:nvSpPr>
              <p:cNvPr id="236" name="Google Shape;236;p38"/>
              <p:cNvSpPr txBox="1"/>
              <p:nvPr/>
            </p:nvSpPr>
            <p:spPr>
              <a:xfrm>
                <a:off x="5089069" y="1305018"/>
                <a:ext cx="1028702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465" b="1">
                    <a:solidFill>
                      <a:schemeClr val="lt1"/>
                    </a:solidFill>
                    <a:latin typeface="+mj-lt"/>
                    <a:ea typeface="Montserrat" panose="00000500000000000000"/>
                    <a:cs typeface="+mj-lt"/>
                    <a:sym typeface="Montserrat" panose="00000500000000000000"/>
                  </a:rPr>
                  <a:t>OFFER</a:t>
                </a:r>
              </a:p>
            </p:txBody>
          </p:sp>
        </p:grpSp>
      </p:grpSp>
      <p:pic>
        <p:nvPicPr>
          <p:cNvPr id="237" name="Google Shape;237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8200571" cy="687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1" y="0"/>
            <a:ext cx="8200571" cy="6857996"/>
          </a:xfrm>
          <a:prstGeom prst="rect">
            <a:avLst/>
          </a:prstGeom>
          <a:solidFill>
            <a:srgbClr val="E37F87">
              <a:alpha val="74000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chemeClr val="lt1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grpSp>
        <p:nvGrpSpPr>
          <p:cNvPr id="239" name="Google Shape;239;p38"/>
          <p:cNvGrpSpPr/>
          <p:nvPr/>
        </p:nvGrpSpPr>
        <p:grpSpPr>
          <a:xfrm>
            <a:off x="2582636" y="1552815"/>
            <a:ext cx="3035300" cy="3752367"/>
            <a:chOff x="1720851" y="1828986"/>
            <a:chExt cx="3035300" cy="3752366"/>
          </a:xfrm>
        </p:grpSpPr>
        <p:sp>
          <p:nvSpPr>
            <p:cNvPr id="241" name="Google Shape;241;p38"/>
            <p:cNvSpPr txBox="1"/>
            <p:nvPr/>
          </p:nvSpPr>
          <p:spPr>
            <a:xfrm>
              <a:off x="1720851" y="4753561"/>
              <a:ext cx="3035300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chemeClr val="lt1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can't subdue which i two set had seasons. Fifth you'll, man wherein seas our</a:t>
              </a:r>
            </a:p>
          </p:txBody>
        </p:sp>
        <p:sp>
          <p:nvSpPr>
            <p:cNvPr id="242" name="Google Shape;242;p38"/>
            <p:cNvSpPr txBox="1"/>
            <p:nvPr/>
          </p:nvSpPr>
          <p:spPr>
            <a:xfrm>
              <a:off x="2300968" y="1828986"/>
              <a:ext cx="1875066" cy="631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chemeClr val="lt1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  <a:endParaRPr sz="1465">
                <a:latin typeface="+mj-lt"/>
                <a:cs typeface="+mj-lt"/>
              </a:endParaRPr>
            </a:p>
            <a:p>
              <a:pPr marL="0" marR="0" lvl="0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chemeClr val="lt1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PRESENTATION</a:t>
              </a:r>
              <a:endParaRPr sz="1465">
                <a:latin typeface="+mj-lt"/>
                <a:cs typeface="+mj-lt"/>
              </a:endParaRPr>
            </a:p>
          </p:txBody>
        </p:sp>
      </p:grpSp>
      <p:sp>
        <p:nvSpPr>
          <p:cNvPr id="148" name="Google Shape;148;p32"/>
          <p:cNvSpPr txBox="1"/>
          <p:nvPr/>
        </p:nvSpPr>
        <p:spPr>
          <a:xfrm>
            <a:off x="2254250" y="2732405"/>
            <a:ext cx="369125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chemeClr val="bg1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>
            <p:custDataLst>
              <p:tags r:id="rId2"/>
            </p:custDataLst>
          </p:nvPr>
        </p:nvSpPr>
        <p:spPr>
          <a:xfrm>
            <a:off x="3375449" y="1876425"/>
            <a:ext cx="3630574" cy="2533650"/>
          </a:xfrm>
          <a:custGeom>
            <a:avLst/>
            <a:gdLst>
              <a:gd name="connsiteX0" fmla="*/ 0 w 3467100"/>
              <a:gd name="connsiteY0" fmla="*/ 723900 h 2514600"/>
              <a:gd name="connsiteX1" fmla="*/ 0 w 3467100"/>
              <a:gd name="connsiteY1" fmla="*/ 0 h 2514600"/>
              <a:gd name="connsiteX2" fmla="*/ 3467100 w 3467100"/>
              <a:gd name="connsiteY2" fmla="*/ 0 h 2514600"/>
              <a:gd name="connsiteX3" fmla="*/ 3467100 w 3467100"/>
              <a:gd name="connsiteY3" fmla="*/ 2514600 h 2514600"/>
              <a:gd name="connsiteX4" fmla="*/ 38100 w 3467100"/>
              <a:gd name="connsiteY4" fmla="*/ 2514600 h 2514600"/>
              <a:gd name="connsiteX5" fmla="*/ 38100 w 3467100"/>
              <a:gd name="connsiteY5" fmla="*/ 2019300 h 2514600"/>
              <a:gd name="connsiteX0-1" fmla="*/ 0 w 3475725"/>
              <a:gd name="connsiteY0-2" fmla="*/ 575982 h 2514600"/>
              <a:gd name="connsiteX1-3" fmla="*/ 8625 w 3475725"/>
              <a:gd name="connsiteY1-4" fmla="*/ 0 h 2514600"/>
              <a:gd name="connsiteX2-5" fmla="*/ 3475725 w 3475725"/>
              <a:gd name="connsiteY2-6" fmla="*/ 0 h 2514600"/>
              <a:gd name="connsiteX3-7" fmla="*/ 3475725 w 3475725"/>
              <a:gd name="connsiteY3-8" fmla="*/ 2514600 h 2514600"/>
              <a:gd name="connsiteX4-9" fmla="*/ 46725 w 3475725"/>
              <a:gd name="connsiteY4-10" fmla="*/ 2514600 h 2514600"/>
              <a:gd name="connsiteX5-11" fmla="*/ 46725 w 3475725"/>
              <a:gd name="connsiteY5-12" fmla="*/ 2019300 h 2514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3475725" h="2514600">
                <a:moveTo>
                  <a:pt x="0" y="575982"/>
                </a:moveTo>
                <a:lnTo>
                  <a:pt x="8625" y="0"/>
                </a:lnTo>
                <a:lnTo>
                  <a:pt x="3475725" y="0"/>
                </a:lnTo>
                <a:lnTo>
                  <a:pt x="3475725" y="2514600"/>
                </a:lnTo>
                <a:lnTo>
                  <a:pt x="46725" y="2514600"/>
                </a:lnTo>
                <a:lnTo>
                  <a:pt x="46725" y="2019300"/>
                </a:lnTo>
              </a:path>
            </a:pathLst>
          </a:custGeom>
          <a:noFill/>
          <a:ln w="38100">
            <a:solidFill>
              <a:srgbClr val="E37F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THANKS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单击此处添加副标题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32"/>
          <p:cNvGrpSpPr/>
          <p:nvPr/>
        </p:nvGrpSpPr>
        <p:grpSpPr>
          <a:xfrm>
            <a:off x="1281683" y="1296336"/>
            <a:ext cx="3219452" cy="4265327"/>
            <a:chOff x="1085850" y="1828986"/>
            <a:chExt cx="3219452" cy="4265327"/>
          </a:xfrm>
        </p:grpSpPr>
        <p:sp>
          <p:nvSpPr>
            <p:cNvPr id="148" name="Google Shape;148;p32"/>
            <p:cNvSpPr txBox="1"/>
            <p:nvPr/>
          </p:nvSpPr>
          <p:spPr>
            <a:xfrm>
              <a:off x="1343025" y="3003101"/>
              <a:ext cx="2962275" cy="1207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465" b="1">
                  <a:solidFill>
                    <a:srgbClr val="F5F4CD"/>
                  </a:solidFill>
                  <a:latin typeface="+mj-lt"/>
                  <a:ea typeface="宋体" panose="02010600030101010101" pitchFamily="2" charset="-122"/>
                  <a:cs typeface="+mj-lt"/>
                  <a:sym typeface="Montserrat" panose="00000500000000000000"/>
                </a:rPr>
                <a:t>单机此处输入标题</a:t>
              </a:r>
            </a:p>
          </p:txBody>
        </p:sp>
        <p:sp>
          <p:nvSpPr>
            <p:cNvPr id="149" name="Google Shape;149;p32"/>
            <p:cNvSpPr txBox="1"/>
            <p:nvPr/>
          </p:nvSpPr>
          <p:spPr>
            <a:xfrm>
              <a:off x="1085850" y="4753561"/>
              <a:ext cx="3219452" cy="1340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can't gathered waters had winged. Creepiest don't subdue which i two set had seasons. Fifth you'll, man wherein seas our creepingcreepingHave them for one. Living</a:t>
              </a:r>
            </a:p>
          </p:txBody>
        </p:sp>
        <p:sp>
          <p:nvSpPr>
            <p:cNvPr id="150" name="Google Shape;150;p32"/>
            <p:cNvSpPr txBox="1"/>
            <p:nvPr/>
          </p:nvSpPr>
          <p:spPr>
            <a:xfrm>
              <a:off x="2430236" y="1828986"/>
              <a:ext cx="1875066" cy="631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  <a:endParaRPr sz="1465">
                <a:solidFill>
                  <a:srgbClr val="F5F4CD"/>
                </a:solidFill>
                <a:latin typeface="+mj-lt"/>
                <a:cs typeface="+mj-lt"/>
              </a:endParaRPr>
            </a:p>
            <a:p>
              <a:pPr marL="0" marR="0" lvl="0" indent="0" algn="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PRESENTATION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D448A79-8559-4C84-B0B0-218E788CE4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60" y="848106"/>
            <a:ext cx="7330440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/>
        </p:nvSpPr>
        <p:spPr>
          <a:xfrm>
            <a:off x="1657348" y="4229593"/>
            <a:ext cx="3219452" cy="134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 b="1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Have them for one. Living grass to for can't gathered waters had winged. Creepiest don't subdue which i two set had seasons. Fifth you'll, man wherein seas our creepingcreepingHave them for one. Living</a:t>
            </a:r>
          </a:p>
        </p:txBody>
      </p:sp>
      <p:sp>
        <p:nvSpPr>
          <p:cNvPr id="181" name="Google Shape;181;p35"/>
          <p:cNvSpPr txBox="1"/>
          <p:nvPr/>
        </p:nvSpPr>
        <p:spPr>
          <a:xfrm>
            <a:off x="3001733" y="1305017"/>
            <a:ext cx="1875065" cy="631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SPARK</a:t>
            </a:r>
            <a:endParaRPr sz="1465">
              <a:solidFill>
                <a:srgbClr val="F5F4CD"/>
              </a:solidFill>
              <a:latin typeface="+mj-lt"/>
              <a:cs typeface="+mj-lt"/>
            </a:endParaRPr>
          </a:p>
          <a:p>
            <a:pPr marL="0" marR="0" lvl="0" indent="0" algn="r" rtl="0">
              <a:lnSpc>
                <a:spcPct val="14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PRESENTATION</a:t>
            </a:r>
          </a:p>
        </p:txBody>
      </p:sp>
      <p:grpSp>
        <p:nvGrpSpPr>
          <p:cNvPr id="182" name="Google Shape;182;p35"/>
          <p:cNvGrpSpPr/>
          <p:nvPr/>
        </p:nvGrpSpPr>
        <p:grpSpPr>
          <a:xfrm>
            <a:off x="5657851" y="4278573"/>
            <a:ext cx="1466852" cy="1291771"/>
            <a:chOff x="5657851" y="4278574"/>
            <a:chExt cx="1466852" cy="1291771"/>
          </a:xfrm>
        </p:grpSpPr>
        <p:sp>
          <p:nvSpPr>
            <p:cNvPr id="183" name="Google Shape;183;p35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184" name="Google Shape;184;p35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185" name="Google Shape;185;p35"/>
          <p:cNvGrpSpPr/>
          <p:nvPr/>
        </p:nvGrpSpPr>
        <p:grpSpPr>
          <a:xfrm>
            <a:off x="7800975" y="4278573"/>
            <a:ext cx="1466852" cy="1291771"/>
            <a:chOff x="5657851" y="4278574"/>
            <a:chExt cx="1466852" cy="1291771"/>
          </a:xfrm>
        </p:grpSpPr>
        <p:sp>
          <p:nvSpPr>
            <p:cNvPr id="186" name="Google Shape;186;p35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187" name="Google Shape;187;p35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188" name="Google Shape;188;p35"/>
          <p:cNvGrpSpPr/>
          <p:nvPr/>
        </p:nvGrpSpPr>
        <p:grpSpPr>
          <a:xfrm>
            <a:off x="9944099" y="4278573"/>
            <a:ext cx="1466852" cy="1291771"/>
            <a:chOff x="5657851" y="4278574"/>
            <a:chExt cx="1466852" cy="1291771"/>
          </a:xfrm>
        </p:grpSpPr>
        <p:sp>
          <p:nvSpPr>
            <p:cNvPr id="189" name="Google Shape;189;p35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190" name="Google Shape;190;p35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pic>
        <p:nvPicPr>
          <p:cNvPr id="191" name="Google Shape;191;p35" descr="C:\Users\Administrator\Desktop\美图\19cbd21da882afe568d1d690125fe3a8.jpg19cbd21da882afe568d1d690125fe3a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57851" y="1"/>
            <a:ext cx="5753100" cy="3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2"/>
          <p:cNvSpPr txBox="1"/>
          <p:nvPr/>
        </p:nvSpPr>
        <p:spPr>
          <a:xfrm>
            <a:off x="1947544" y="247913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/>
          <p:nvPr/>
        </p:nvSpPr>
        <p:spPr>
          <a:xfrm>
            <a:off x="781049" y="781051"/>
            <a:ext cx="10629901" cy="5313260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pic>
        <p:nvPicPr>
          <p:cNvPr id="197" name="Google Shape;197;p36" descr="C:\Users\Administrator\Desktop\美图\96464b9b74527c5e653b2934c322367f.gif96464b9b74527c5e653b2934c322367f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47" b="17747"/>
          <a:stretch>
            <a:fillRect/>
          </a:stretch>
        </p:blipFill>
        <p:spPr>
          <a:xfrm>
            <a:off x="6274028" y="3493804"/>
            <a:ext cx="1691820" cy="169182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8" name="Google Shape;198;p36"/>
          <p:cNvGrpSpPr/>
          <p:nvPr/>
        </p:nvGrpSpPr>
        <p:grpSpPr>
          <a:xfrm>
            <a:off x="2183605" y="1689739"/>
            <a:ext cx="3514727" cy="3495885"/>
            <a:chOff x="3086101" y="1828986"/>
            <a:chExt cx="3514726" cy="3495885"/>
          </a:xfrm>
        </p:grpSpPr>
        <p:sp>
          <p:nvSpPr>
            <p:cNvPr id="199" name="Google Shape;199;p36"/>
            <p:cNvSpPr txBox="1"/>
            <p:nvPr/>
          </p:nvSpPr>
          <p:spPr>
            <a:xfrm>
              <a:off x="3086101" y="3003054"/>
              <a:ext cx="3514726" cy="1207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THE EXAMPLE</a:t>
              </a:r>
              <a:endParaRPr sz="1465">
                <a:solidFill>
                  <a:srgbClr val="F5F4CD"/>
                </a:solidFill>
                <a:latin typeface="+mj-lt"/>
                <a:cs typeface="+mj-lt"/>
              </a:endParaRPr>
            </a:p>
            <a:p>
              <a:pPr marL="0" marR="0" lvl="0" indent="0" algn="r" rtl="0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HERE</a:t>
              </a:r>
            </a:p>
          </p:txBody>
        </p:sp>
        <p:sp>
          <p:nvSpPr>
            <p:cNvPr id="200" name="Google Shape;200;p36"/>
            <p:cNvSpPr txBox="1"/>
            <p:nvPr/>
          </p:nvSpPr>
          <p:spPr>
            <a:xfrm>
              <a:off x="3657601" y="4753561"/>
              <a:ext cx="2943226" cy="571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can't subdue which i two set</a:t>
              </a:r>
            </a:p>
          </p:txBody>
        </p:sp>
        <p:sp>
          <p:nvSpPr>
            <p:cNvPr id="201" name="Google Shape;201;p36"/>
            <p:cNvSpPr txBox="1"/>
            <p:nvPr/>
          </p:nvSpPr>
          <p:spPr>
            <a:xfrm>
              <a:off x="4725761" y="1828986"/>
              <a:ext cx="1875066" cy="631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  <a:endParaRPr sz="1465">
                <a:solidFill>
                  <a:srgbClr val="F5F4CD"/>
                </a:solidFill>
                <a:latin typeface="+mj-lt"/>
                <a:cs typeface="+mj-lt"/>
              </a:endParaRPr>
            </a:p>
            <a:p>
              <a:pPr marL="0" marR="0" lvl="0" indent="0" algn="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PRESENTATION</a:t>
              </a:r>
            </a:p>
          </p:txBody>
        </p:sp>
      </p:grpSp>
      <p:grpSp>
        <p:nvGrpSpPr>
          <p:cNvPr id="202" name="Google Shape;202;p36"/>
          <p:cNvGrpSpPr/>
          <p:nvPr/>
        </p:nvGrpSpPr>
        <p:grpSpPr>
          <a:xfrm>
            <a:off x="8541543" y="1889761"/>
            <a:ext cx="1466852" cy="1291771"/>
            <a:chOff x="5657851" y="4278574"/>
            <a:chExt cx="1466852" cy="1291771"/>
          </a:xfrm>
        </p:grpSpPr>
        <p:sp>
          <p:nvSpPr>
            <p:cNvPr id="203" name="Google Shape;203;p36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204" name="Google Shape;204;p36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205" name="Google Shape;205;p36"/>
          <p:cNvGrpSpPr/>
          <p:nvPr/>
        </p:nvGrpSpPr>
        <p:grpSpPr>
          <a:xfrm>
            <a:off x="8541543" y="3693828"/>
            <a:ext cx="1466852" cy="1291771"/>
            <a:chOff x="5657851" y="4278574"/>
            <a:chExt cx="1466852" cy="1291771"/>
          </a:xfrm>
        </p:grpSpPr>
        <p:sp>
          <p:nvSpPr>
            <p:cNvPr id="206" name="Google Shape;206;p36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207" name="Google Shape;207;p36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pic>
        <p:nvPicPr>
          <p:cNvPr id="208" name="Google Shape;208;p36" descr="C:\Users\Administrator\Desktop\美图\56680217e01a2c57c9be7a89dcc83a65.jpg56680217e01a2c57c9be7a89dcc83a6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74028" y="1689739"/>
            <a:ext cx="1691820" cy="169182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0"/>
          <p:cNvGrpSpPr/>
          <p:nvPr/>
        </p:nvGrpSpPr>
        <p:grpSpPr>
          <a:xfrm>
            <a:off x="781048" y="781051"/>
            <a:ext cx="3219452" cy="5313261"/>
            <a:chOff x="781048" y="781051"/>
            <a:chExt cx="3219452" cy="5313262"/>
          </a:xfrm>
        </p:grpSpPr>
        <p:sp>
          <p:nvSpPr>
            <p:cNvPr id="117" name="Google Shape;117;p30"/>
            <p:cNvSpPr txBox="1"/>
            <p:nvPr/>
          </p:nvSpPr>
          <p:spPr>
            <a:xfrm>
              <a:off x="781048" y="4753561"/>
              <a:ext cx="3219452" cy="13407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can't gathered waters had winged. Creepiest don't subdue which i two set had seasons. Fifth you'll, man wherein seas our creepingcreepingHave them for one. Living</a:t>
              </a:r>
            </a:p>
          </p:txBody>
        </p:sp>
        <p:sp>
          <p:nvSpPr>
            <p:cNvPr id="118" name="Google Shape;118;p30"/>
            <p:cNvSpPr txBox="1"/>
            <p:nvPr/>
          </p:nvSpPr>
          <p:spPr>
            <a:xfrm>
              <a:off x="781049" y="1828986"/>
              <a:ext cx="1875066" cy="631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  <a:endParaRPr sz="1465">
                <a:solidFill>
                  <a:srgbClr val="F5F4CD"/>
                </a:solidFill>
                <a:latin typeface="+mj-lt"/>
                <a:cs typeface="+mj-lt"/>
              </a:endParaRPr>
            </a:p>
            <a:p>
              <a:pPr marL="0" marR="0" lvl="0" indent="0" algn="l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PRESENTATION</a:t>
              </a:r>
            </a:p>
          </p:txBody>
        </p:sp>
        <p:pic>
          <p:nvPicPr>
            <p:cNvPr id="119" name="Google Shape;119;p30"/>
            <p:cNvPicPr preferRelativeResize="0"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81048" y="781051"/>
              <a:ext cx="674372" cy="1146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30"/>
          <p:cNvSpPr/>
          <p:nvPr/>
        </p:nvSpPr>
        <p:spPr>
          <a:xfrm>
            <a:off x="8547553" y="0"/>
            <a:ext cx="3644447" cy="6858000"/>
          </a:xfrm>
          <a:prstGeom prst="rect">
            <a:avLst/>
          </a:prstGeom>
          <a:solidFill>
            <a:srgbClr val="CE7F8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pic>
        <p:nvPicPr>
          <p:cNvPr id="121" name="Google Shape;121;p30" descr="C:\Users\Administrator\Desktop\美图\fotografierende-P_DOaAvz3JE-unsplash.jpgfotografierende-P_DOaAvz3JE-unsplas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03105" y="0"/>
            <a:ext cx="3644447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30"/>
          <p:cNvGrpSpPr/>
          <p:nvPr/>
        </p:nvGrpSpPr>
        <p:grpSpPr>
          <a:xfrm>
            <a:off x="9567397" y="781051"/>
            <a:ext cx="1604992" cy="1604992"/>
            <a:chOff x="4557485" y="3179989"/>
            <a:chExt cx="1915886" cy="1915886"/>
          </a:xfrm>
        </p:grpSpPr>
        <p:sp>
          <p:nvSpPr>
            <p:cNvPr id="123" name="Google Shape;123;p30"/>
            <p:cNvSpPr/>
            <p:nvPr/>
          </p:nvSpPr>
          <p:spPr>
            <a:xfrm flipH="1">
              <a:off x="4611793" y="3179989"/>
              <a:ext cx="903637" cy="642370"/>
            </a:xfrm>
            <a:custGeom>
              <a:avLst/>
              <a:gdLst/>
              <a:ahLst/>
              <a:cxnLst/>
              <a:rect l="l" t="t" r="r" b="b"/>
              <a:pathLst>
                <a:path w="903637" h="642370" extrusionOk="0">
                  <a:moveTo>
                    <a:pt x="1" y="0"/>
                  </a:moveTo>
                  <a:lnTo>
                    <a:pt x="0" y="0"/>
                  </a:lnTo>
                  <a:lnTo>
                    <a:pt x="0" y="161925"/>
                  </a:lnTo>
                  <a:lnTo>
                    <a:pt x="1" y="161925"/>
                  </a:lnTo>
                  <a:cubicBezTo>
                    <a:pt x="274769" y="161925"/>
                    <a:pt x="517022" y="301140"/>
                    <a:pt x="660072" y="512882"/>
                  </a:cubicBezTo>
                  <a:lnTo>
                    <a:pt x="730356" y="642370"/>
                  </a:lnTo>
                  <a:lnTo>
                    <a:pt x="903637" y="642370"/>
                  </a:lnTo>
                  <a:lnTo>
                    <a:pt x="882664" y="585068"/>
                  </a:lnTo>
                  <a:cubicBezTo>
                    <a:pt x="737241" y="241249"/>
                    <a:pt x="396794" y="0"/>
                    <a:pt x="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 flipH="1">
              <a:off x="4557485" y="3179989"/>
              <a:ext cx="1915886" cy="1915886"/>
            </a:xfrm>
            <a:custGeom>
              <a:avLst/>
              <a:gdLst/>
              <a:ahLst/>
              <a:cxnLst/>
              <a:rect l="l" t="t" r="r" b="b"/>
              <a:pathLst>
                <a:path w="1915886" h="1915886" extrusionOk="0">
                  <a:moveTo>
                    <a:pt x="957942" y="0"/>
                  </a:moveTo>
                  <a:lnTo>
                    <a:pt x="859999" y="4946"/>
                  </a:lnTo>
                  <a:cubicBezTo>
                    <a:pt x="376950" y="54002"/>
                    <a:pt x="0" y="461952"/>
                    <a:pt x="0" y="957943"/>
                  </a:cubicBezTo>
                  <a:cubicBezTo>
                    <a:pt x="0" y="1487000"/>
                    <a:pt x="428886" y="1915886"/>
                    <a:pt x="957943" y="1915886"/>
                  </a:cubicBezTo>
                  <a:cubicBezTo>
                    <a:pt x="1487000" y="1915886"/>
                    <a:pt x="1915886" y="1487000"/>
                    <a:pt x="1915886" y="957943"/>
                  </a:cubicBezTo>
                  <a:cubicBezTo>
                    <a:pt x="1915886" y="858745"/>
                    <a:pt x="1900808" y="763068"/>
                    <a:pt x="1872819" y="673080"/>
                  </a:cubicBezTo>
                  <a:lnTo>
                    <a:pt x="1861579" y="642370"/>
                  </a:lnTo>
                  <a:lnTo>
                    <a:pt x="1688298" y="642370"/>
                  </a:lnTo>
                  <a:lnTo>
                    <a:pt x="1691406" y="648097"/>
                  </a:lnTo>
                  <a:cubicBezTo>
                    <a:pt x="1731687" y="743331"/>
                    <a:pt x="1753961" y="848036"/>
                    <a:pt x="1753961" y="957943"/>
                  </a:cubicBezTo>
                  <a:cubicBezTo>
                    <a:pt x="1753961" y="1397572"/>
                    <a:pt x="1397572" y="1753961"/>
                    <a:pt x="957943" y="1753961"/>
                  </a:cubicBezTo>
                  <a:cubicBezTo>
                    <a:pt x="518314" y="1753961"/>
                    <a:pt x="161925" y="1397572"/>
                    <a:pt x="161925" y="957943"/>
                  </a:cubicBezTo>
                  <a:cubicBezTo>
                    <a:pt x="161925" y="545791"/>
                    <a:pt x="475157" y="206799"/>
                    <a:pt x="876555" y="166035"/>
                  </a:cubicBezTo>
                  <a:lnTo>
                    <a:pt x="957942" y="161925"/>
                  </a:lnTo>
                  <a:lnTo>
                    <a:pt x="957942" y="0"/>
                  </a:lnTo>
                  <a:close/>
                </a:path>
              </a:pathLst>
            </a:custGeom>
            <a:solidFill>
              <a:srgbClr val="735A67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endParaRPr>
            </a:p>
          </p:txBody>
        </p:sp>
      </p:grpSp>
      <p:sp>
        <p:nvSpPr>
          <p:cNvPr id="125" name="Google Shape;125;p30"/>
          <p:cNvSpPr txBox="1"/>
          <p:nvPr/>
        </p:nvSpPr>
        <p:spPr>
          <a:xfrm>
            <a:off x="9567164" y="2625879"/>
            <a:ext cx="16049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WEB DESIGN</a:t>
            </a:r>
          </a:p>
        </p:txBody>
      </p:sp>
      <p:grpSp>
        <p:nvGrpSpPr>
          <p:cNvPr id="126" name="Google Shape;126;p30"/>
          <p:cNvGrpSpPr/>
          <p:nvPr/>
        </p:nvGrpSpPr>
        <p:grpSpPr>
          <a:xfrm>
            <a:off x="9567511" y="4003264"/>
            <a:ext cx="1604992" cy="1604992"/>
            <a:chOff x="7129693" y="1513114"/>
            <a:chExt cx="1915886" cy="1915886"/>
          </a:xfrm>
        </p:grpSpPr>
        <p:sp>
          <p:nvSpPr>
            <p:cNvPr id="127" name="Google Shape;127;p30"/>
            <p:cNvSpPr/>
            <p:nvPr/>
          </p:nvSpPr>
          <p:spPr>
            <a:xfrm>
              <a:off x="8087636" y="1513114"/>
              <a:ext cx="957943" cy="963386"/>
            </a:xfrm>
            <a:custGeom>
              <a:avLst/>
              <a:gdLst/>
              <a:ahLst/>
              <a:cxnLst/>
              <a:rect l="l" t="t" r="r" b="b"/>
              <a:pathLst>
                <a:path w="957943" h="963386" extrusionOk="0">
                  <a:moveTo>
                    <a:pt x="0" y="0"/>
                  </a:moveTo>
                  <a:cubicBezTo>
                    <a:pt x="529057" y="0"/>
                    <a:pt x="957943" y="428886"/>
                    <a:pt x="957943" y="957943"/>
                  </a:cubicBezTo>
                  <a:lnTo>
                    <a:pt x="957668" y="963386"/>
                  </a:lnTo>
                  <a:lnTo>
                    <a:pt x="795743" y="963386"/>
                  </a:lnTo>
                  <a:lnTo>
                    <a:pt x="796018" y="957943"/>
                  </a:lnTo>
                  <a:cubicBezTo>
                    <a:pt x="796018" y="518314"/>
                    <a:pt x="439629" y="161925"/>
                    <a:pt x="0" y="1619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7129693" y="1513114"/>
              <a:ext cx="1915611" cy="1915886"/>
            </a:xfrm>
            <a:custGeom>
              <a:avLst/>
              <a:gdLst/>
              <a:ahLst/>
              <a:cxnLst/>
              <a:rect l="l" t="t" r="r" b="b"/>
              <a:pathLst>
                <a:path w="1915611" h="1915886" extrusionOk="0">
                  <a:moveTo>
                    <a:pt x="957943" y="0"/>
                  </a:moveTo>
                  <a:lnTo>
                    <a:pt x="957943" y="161925"/>
                  </a:lnTo>
                  <a:cubicBezTo>
                    <a:pt x="518314" y="161925"/>
                    <a:pt x="161925" y="518314"/>
                    <a:pt x="161925" y="957943"/>
                  </a:cubicBezTo>
                  <a:cubicBezTo>
                    <a:pt x="161925" y="1397572"/>
                    <a:pt x="518314" y="1753961"/>
                    <a:pt x="957943" y="1753961"/>
                  </a:cubicBezTo>
                  <a:cubicBezTo>
                    <a:pt x="1370095" y="1753961"/>
                    <a:pt x="1709087" y="1440729"/>
                    <a:pt x="1749851" y="1039331"/>
                  </a:cubicBezTo>
                  <a:lnTo>
                    <a:pt x="1753686" y="963386"/>
                  </a:lnTo>
                  <a:lnTo>
                    <a:pt x="1915611" y="963386"/>
                  </a:lnTo>
                  <a:lnTo>
                    <a:pt x="1910940" y="1055887"/>
                  </a:lnTo>
                  <a:cubicBezTo>
                    <a:pt x="1861884" y="1538936"/>
                    <a:pt x="1453934" y="1915886"/>
                    <a:pt x="957943" y="1915886"/>
                  </a:cubicBezTo>
                  <a:cubicBezTo>
                    <a:pt x="428886" y="1915886"/>
                    <a:pt x="0" y="1487000"/>
                    <a:pt x="0" y="957943"/>
                  </a:cubicBezTo>
                  <a:cubicBezTo>
                    <a:pt x="0" y="428886"/>
                    <a:pt x="428886" y="0"/>
                    <a:pt x="957943" y="0"/>
                  </a:cubicBezTo>
                  <a:close/>
                </a:path>
              </a:pathLst>
            </a:custGeom>
            <a:solidFill>
              <a:srgbClr val="735A67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5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endParaRPr>
            </a:p>
          </p:txBody>
        </p:sp>
      </p:grpSp>
      <p:sp>
        <p:nvSpPr>
          <p:cNvPr id="129" name="Google Shape;129;p30"/>
          <p:cNvSpPr txBox="1"/>
          <p:nvPr/>
        </p:nvSpPr>
        <p:spPr>
          <a:xfrm>
            <a:off x="9427019" y="5848092"/>
            <a:ext cx="18855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 b="1">
                <a:solidFill>
                  <a:srgbClr val="F5F4CD"/>
                </a:solidFill>
                <a:latin typeface="+mj-lt"/>
                <a:ea typeface="Montserrat" panose="00000500000000000000"/>
                <a:cs typeface="+mj-lt"/>
                <a:sym typeface="Montserrat" panose="00000500000000000000"/>
              </a:rPr>
              <a:t>DEVELOPMENT</a:t>
            </a:r>
          </a:p>
        </p:txBody>
      </p:sp>
      <p:sp>
        <p:nvSpPr>
          <p:cNvPr id="130" name="Google Shape;130;p30"/>
          <p:cNvSpPr/>
          <p:nvPr/>
        </p:nvSpPr>
        <p:spPr>
          <a:xfrm>
            <a:off x="10212552" y="1425233"/>
            <a:ext cx="314456" cy="316432"/>
          </a:xfrm>
          <a:custGeom>
            <a:avLst/>
            <a:gdLst/>
            <a:ahLst/>
            <a:cxnLst/>
            <a:rect l="l" t="t" r="r" b="b"/>
            <a:pathLst>
              <a:path w="280" h="280" extrusionOk="0">
                <a:moveTo>
                  <a:pt x="266" y="109"/>
                </a:moveTo>
                <a:cubicBezTo>
                  <a:pt x="240" y="109"/>
                  <a:pt x="240" y="109"/>
                  <a:pt x="240" y="109"/>
                </a:cubicBezTo>
                <a:cubicBezTo>
                  <a:pt x="235" y="109"/>
                  <a:pt x="232" y="107"/>
                  <a:pt x="230" y="103"/>
                </a:cubicBezTo>
                <a:cubicBezTo>
                  <a:pt x="229" y="99"/>
                  <a:pt x="230" y="95"/>
                  <a:pt x="232" y="92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54" y="71"/>
                  <a:pt x="255" y="67"/>
                  <a:pt x="255" y="63"/>
                </a:cubicBezTo>
                <a:cubicBezTo>
                  <a:pt x="255" y="59"/>
                  <a:pt x="254" y="56"/>
                  <a:pt x="251" y="53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22" y="24"/>
                  <a:pt x="212" y="24"/>
                  <a:pt x="207" y="29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51"/>
                  <a:pt x="181" y="52"/>
                  <a:pt x="178" y="50"/>
                </a:cubicBezTo>
                <a:cubicBezTo>
                  <a:pt x="174" y="48"/>
                  <a:pt x="171" y="45"/>
                  <a:pt x="171" y="41"/>
                </a:cubicBezTo>
                <a:cubicBezTo>
                  <a:pt x="171" y="14"/>
                  <a:pt x="171" y="14"/>
                  <a:pt x="171" y="14"/>
                </a:cubicBezTo>
                <a:cubicBezTo>
                  <a:pt x="171" y="7"/>
                  <a:pt x="165" y="0"/>
                  <a:pt x="15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16" y="0"/>
                  <a:pt x="109" y="7"/>
                  <a:pt x="109" y="14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45"/>
                  <a:pt x="107" y="48"/>
                  <a:pt x="103" y="50"/>
                </a:cubicBezTo>
                <a:cubicBezTo>
                  <a:pt x="99" y="52"/>
                  <a:pt x="95" y="51"/>
                  <a:pt x="92" y="48"/>
                </a:cubicBezTo>
                <a:cubicBezTo>
                  <a:pt x="73" y="29"/>
                  <a:pt x="73" y="29"/>
                  <a:pt x="73" y="29"/>
                </a:cubicBezTo>
                <a:cubicBezTo>
                  <a:pt x="68" y="24"/>
                  <a:pt x="58" y="24"/>
                  <a:pt x="53" y="29"/>
                </a:cubicBezTo>
                <a:cubicBezTo>
                  <a:pt x="29" y="53"/>
                  <a:pt x="29" y="53"/>
                  <a:pt x="29" y="53"/>
                </a:cubicBezTo>
                <a:cubicBezTo>
                  <a:pt x="27" y="56"/>
                  <a:pt x="25" y="59"/>
                  <a:pt x="25" y="63"/>
                </a:cubicBezTo>
                <a:cubicBezTo>
                  <a:pt x="25" y="67"/>
                  <a:pt x="27" y="71"/>
                  <a:pt x="29" y="73"/>
                </a:cubicBezTo>
                <a:cubicBezTo>
                  <a:pt x="48" y="92"/>
                  <a:pt x="48" y="92"/>
                  <a:pt x="48" y="92"/>
                </a:cubicBezTo>
                <a:cubicBezTo>
                  <a:pt x="51" y="95"/>
                  <a:pt x="52" y="99"/>
                  <a:pt x="50" y="103"/>
                </a:cubicBezTo>
                <a:cubicBezTo>
                  <a:pt x="49" y="107"/>
                  <a:pt x="45" y="109"/>
                  <a:pt x="41" y="109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7" y="109"/>
                  <a:pt x="0" y="115"/>
                  <a:pt x="0" y="123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65"/>
                  <a:pt x="7" y="171"/>
                  <a:pt x="15" y="171"/>
                </a:cubicBezTo>
                <a:cubicBezTo>
                  <a:pt x="41" y="171"/>
                  <a:pt x="41" y="171"/>
                  <a:pt x="41" y="171"/>
                </a:cubicBezTo>
                <a:cubicBezTo>
                  <a:pt x="45" y="171"/>
                  <a:pt x="48" y="174"/>
                  <a:pt x="50" y="177"/>
                </a:cubicBezTo>
                <a:cubicBezTo>
                  <a:pt x="52" y="181"/>
                  <a:pt x="51" y="185"/>
                  <a:pt x="48" y="188"/>
                </a:cubicBezTo>
                <a:cubicBezTo>
                  <a:pt x="29" y="207"/>
                  <a:pt x="29" y="207"/>
                  <a:pt x="29" y="207"/>
                </a:cubicBezTo>
                <a:cubicBezTo>
                  <a:pt x="27" y="210"/>
                  <a:pt x="25" y="213"/>
                  <a:pt x="25" y="217"/>
                </a:cubicBezTo>
                <a:cubicBezTo>
                  <a:pt x="25" y="221"/>
                  <a:pt x="27" y="225"/>
                  <a:pt x="29" y="227"/>
                </a:cubicBezTo>
                <a:cubicBezTo>
                  <a:pt x="53" y="251"/>
                  <a:pt x="53" y="251"/>
                  <a:pt x="53" y="251"/>
                </a:cubicBezTo>
                <a:cubicBezTo>
                  <a:pt x="58" y="256"/>
                  <a:pt x="68" y="256"/>
                  <a:pt x="73" y="251"/>
                </a:cubicBezTo>
                <a:cubicBezTo>
                  <a:pt x="92" y="232"/>
                  <a:pt x="92" y="232"/>
                  <a:pt x="92" y="232"/>
                </a:cubicBezTo>
                <a:cubicBezTo>
                  <a:pt x="95" y="229"/>
                  <a:pt x="99" y="229"/>
                  <a:pt x="103" y="230"/>
                </a:cubicBezTo>
                <a:cubicBezTo>
                  <a:pt x="107" y="232"/>
                  <a:pt x="109" y="235"/>
                  <a:pt x="109" y="239"/>
                </a:cubicBezTo>
                <a:cubicBezTo>
                  <a:pt x="109" y="266"/>
                  <a:pt x="109" y="266"/>
                  <a:pt x="109" y="266"/>
                </a:cubicBezTo>
                <a:cubicBezTo>
                  <a:pt x="109" y="274"/>
                  <a:pt x="116" y="280"/>
                  <a:pt x="124" y="280"/>
                </a:cubicBezTo>
                <a:cubicBezTo>
                  <a:pt x="157" y="280"/>
                  <a:pt x="157" y="280"/>
                  <a:pt x="157" y="280"/>
                </a:cubicBezTo>
                <a:cubicBezTo>
                  <a:pt x="165" y="280"/>
                  <a:pt x="171" y="274"/>
                  <a:pt x="171" y="266"/>
                </a:cubicBezTo>
                <a:cubicBezTo>
                  <a:pt x="171" y="239"/>
                  <a:pt x="171" y="239"/>
                  <a:pt x="171" y="239"/>
                </a:cubicBezTo>
                <a:cubicBezTo>
                  <a:pt x="171" y="235"/>
                  <a:pt x="174" y="232"/>
                  <a:pt x="178" y="230"/>
                </a:cubicBezTo>
                <a:cubicBezTo>
                  <a:pt x="181" y="229"/>
                  <a:pt x="186" y="229"/>
                  <a:pt x="188" y="232"/>
                </a:cubicBezTo>
                <a:cubicBezTo>
                  <a:pt x="207" y="251"/>
                  <a:pt x="207" y="251"/>
                  <a:pt x="207" y="251"/>
                </a:cubicBezTo>
                <a:cubicBezTo>
                  <a:pt x="212" y="256"/>
                  <a:pt x="222" y="256"/>
                  <a:pt x="227" y="251"/>
                </a:cubicBezTo>
                <a:cubicBezTo>
                  <a:pt x="251" y="227"/>
                  <a:pt x="251" y="227"/>
                  <a:pt x="251" y="227"/>
                </a:cubicBezTo>
                <a:cubicBezTo>
                  <a:pt x="254" y="225"/>
                  <a:pt x="255" y="221"/>
                  <a:pt x="255" y="217"/>
                </a:cubicBezTo>
                <a:cubicBezTo>
                  <a:pt x="255" y="213"/>
                  <a:pt x="254" y="210"/>
                  <a:pt x="251" y="207"/>
                </a:cubicBezTo>
                <a:cubicBezTo>
                  <a:pt x="232" y="188"/>
                  <a:pt x="232" y="188"/>
                  <a:pt x="232" y="188"/>
                </a:cubicBezTo>
                <a:cubicBezTo>
                  <a:pt x="230" y="185"/>
                  <a:pt x="229" y="181"/>
                  <a:pt x="230" y="177"/>
                </a:cubicBezTo>
                <a:cubicBezTo>
                  <a:pt x="232" y="174"/>
                  <a:pt x="235" y="171"/>
                  <a:pt x="240" y="171"/>
                </a:cubicBezTo>
                <a:cubicBezTo>
                  <a:pt x="266" y="171"/>
                  <a:pt x="266" y="171"/>
                  <a:pt x="266" y="171"/>
                </a:cubicBezTo>
                <a:cubicBezTo>
                  <a:pt x="274" y="171"/>
                  <a:pt x="280" y="165"/>
                  <a:pt x="280" y="157"/>
                </a:cubicBezTo>
                <a:cubicBezTo>
                  <a:pt x="280" y="123"/>
                  <a:pt x="280" y="123"/>
                  <a:pt x="280" y="123"/>
                </a:cubicBezTo>
                <a:cubicBezTo>
                  <a:pt x="280" y="115"/>
                  <a:pt x="274" y="109"/>
                  <a:pt x="266" y="109"/>
                </a:cubicBezTo>
                <a:moveTo>
                  <a:pt x="270" y="157"/>
                </a:moveTo>
                <a:cubicBezTo>
                  <a:pt x="270" y="159"/>
                  <a:pt x="268" y="161"/>
                  <a:pt x="266" y="161"/>
                </a:cubicBezTo>
                <a:cubicBezTo>
                  <a:pt x="240" y="161"/>
                  <a:pt x="240" y="161"/>
                  <a:pt x="240" y="161"/>
                </a:cubicBezTo>
                <a:cubicBezTo>
                  <a:pt x="231" y="161"/>
                  <a:pt x="224" y="166"/>
                  <a:pt x="221" y="173"/>
                </a:cubicBezTo>
                <a:cubicBezTo>
                  <a:pt x="217" y="181"/>
                  <a:pt x="219" y="190"/>
                  <a:pt x="225" y="196"/>
                </a:cubicBezTo>
                <a:cubicBezTo>
                  <a:pt x="244" y="214"/>
                  <a:pt x="244" y="214"/>
                  <a:pt x="244" y="214"/>
                </a:cubicBezTo>
                <a:cubicBezTo>
                  <a:pt x="245" y="216"/>
                  <a:pt x="245" y="218"/>
                  <a:pt x="244" y="220"/>
                </a:cubicBezTo>
                <a:cubicBezTo>
                  <a:pt x="220" y="244"/>
                  <a:pt x="220" y="244"/>
                  <a:pt x="220" y="244"/>
                </a:cubicBezTo>
                <a:cubicBezTo>
                  <a:pt x="218" y="245"/>
                  <a:pt x="216" y="245"/>
                  <a:pt x="214" y="244"/>
                </a:cubicBezTo>
                <a:cubicBezTo>
                  <a:pt x="196" y="225"/>
                  <a:pt x="196" y="225"/>
                  <a:pt x="196" y="225"/>
                </a:cubicBezTo>
                <a:cubicBezTo>
                  <a:pt x="190" y="219"/>
                  <a:pt x="181" y="217"/>
                  <a:pt x="174" y="221"/>
                </a:cubicBezTo>
                <a:cubicBezTo>
                  <a:pt x="166" y="224"/>
                  <a:pt x="161" y="231"/>
                  <a:pt x="161" y="239"/>
                </a:cubicBezTo>
                <a:cubicBezTo>
                  <a:pt x="161" y="266"/>
                  <a:pt x="161" y="266"/>
                  <a:pt x="161" y="266"/>
                </a:cubicBezTo>
                <a:cubicBezTo>
                  <a:pt x="161" y="268"/>
                  <a:pt x="159" y="270"/>
                  <a:pt x="157" y="270"/>
                </a:cubicBezTo>
                <a:cubicBezTo>
                  <a:pt x="124" y="270"/>
                  <a:pt x="124" y="270"/>
                  <a:pt x="124" y="270"/>
                </a:cubicBezTo>
                <a:cubicBezTo>
                  <a:pt x="121" y="270"/>
                  <a:pt x="119" y="268"/>
                  <a:pt x="119" y="266"/>
                </a:cubicBezTo>
                <a:cubicBezTo>
                  <a:pt x="119" y="239"/>
                  <a:pt x="119" y="239"/>
                  <a:pt x="119" y="239"/>
                </a:cubicBezTo>
                <a:cubicBezTo>
                  <a:pt x="119" y="231"/>
                  <a:pt x="115" y="224"/>
                  <a:pt x="107" y="221"/>
                </a:cubicBezTo>
                <a:cubicBezTo>
                  <a:pt x="104" y="220"/>
                  <a:pt x="102" y="219"/>
                  <a:pt x="99" y="219"/>
                </a:cubicBezTo>
                <a:cubicBezTo>
                  <a:pt x="94" y="219"/>
                  <a:pt x="89" y="221"/>
                  <a:pt x="85" y="225"/>
                </a:cubicBezTo>
                <a:cubicBezTo>
                  <a:pt x="66" y="244"/>
                  <a:pt x="66" y="244"/>
                  <a:pt x="66" y="244"/>
                </a:cubicBezTo>
                <a:cubicBezTo>
                  <a:pt x="64" y="245"/>
                  <a:pt x="62" y="245"/>
                  <a:pt x="60" y="244"/>
                </a:cubicBezTo>
                <a:cubicBezTo>
                  <a:pt x="37" y="220"/>
                  <a:pt x="37" y="220"/>
                  <a:pt x="37" y="220"/>
                </a:cubicBezTo>
                <a:cubicBezTo>
                  <a:pt x="35" y="218"/>
                  <a:pt x="35" y="216"/>
                  <a:pt x="37" y="214"/>
                </a:cubicBezTo>
                <a:cubicBezTo>
                  <a:pt x="55" y="196"/>
                  <a:pt x="55" y="196"/>
                  <a:pt x="55" y="196"/>
                </a:cubicBezTo>
                <a:cubicBezTo>
                  <a:pt x="61" y="190"/>
                  <a:pt x="63" y="181"/>
                  <a:pt x="60" y="173"/>
                </a:cubicBezTo>
                <a:cubicBezTo>
                  <a:pt x="56" y="166"/>
                  <a:pt x="49" y="161"/>
                  <a:pt x="41" y="161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2" y="161"/>
                  <a:pt x="11" y="159"/>
                  <a:pt x="11" y="157"/>
                </a:cubicBezTo>
                <a:cubicBezTo>
                  <a:pt x="11" y="123"/>
                  <a:pt x="11" y="123"/>
                  <a:pt x="11" y="123"/>
                </a:cubicBezTo>
                <a:cubicBezTo>
                  <a:pt x="11" y="121"/>
                  <a:pt x="12" y="119"/>
                  <a:pt x="15" y="119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9" y="119"/>
                  <a:pt x="56" y="115"/>
                  <a:pt x="60" y="107"/>
                </a:cubicBezTo>
                <a:cubicBezTo>
                  <a:pt x="63" y="99"/>
                  <a:pt x="61" y="90"/>
                  <a:pt x="55" y="84"/>
                </a:cubicBezTo>
                <a:cubicBezTo>
                  <a:pt x="37" y="66"/>
                  <a:pt x="37" y="66"/>
                  <a:pt x="37" y="66"/>
                </a:cubicBezTo>
                <a:cubicBezTo>
                  <a:pt x="35" y="64"/>
                  <a:pt x="35" y="62"/>
                  <a:pt x="37" y="60"/>
                </a:cubicBezTo>
                <a:cubicBezTo>
                  <a:pt x="60" y="37"/>
                  <a:pt x="60" y="37"/>
                  <a:pt x="60" y="37"/>
                </a:cubicBezTo>
                <a:cubicBezTo>
                  <a:pt x="62" y="35"/>
                  <a:pt x="64" y="35"/>
                  <a:pt x="66" y="37"/>
                </a:cubicBezTo>
                <a:cubicBezTo>
                  <a:pt x="85" y="55"/>
                  <a:pt x="85" y="55"/>
                  <a:pt x="85" y="55"/>
                </a:cubicBezTo>
                <a:cubicBezTo>
                  <a:pt x="91" y="61"/>
                  <a:pt x="99" y="63"/>
                  <a:pt x="107" y="60"/>
                </a:cubicBezTo>
                <a:cubicBezTo>
                  <a:pt x="115" y="56"/>
                  <a:pt x="119" y="49"/>
                  <a:pt x="119" y="41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2"/>
                  <a:pt x="121" y="10"/>
                  <a:pt x="124" y="10"/>
                </a:cubicBezTo>
                <a:cubicBezTo>
                  <a:pt x="157" y="10"/>
                  <a:pt x="157" y="10"/>
                  <a:pt x="157" y="10"/>
                </a:cubicBezTo>
                <a:cubicBezTo>
                  <a:pt x="159" y="10"/>
                  <a:pt x="161" y="12"/>
                  <a:pt x="161" y="14"/>
                </a:cubicBezTo>
                <a:cubicBezTo>
                  <a:pt x="161" y="41"/>
                  <a:pt x="161" y="41"/>
                  <a:pt x="161" y="41"/>
                </a:cubicBezTo>
                <a:cubicBezTo>
                  <a:pt x="161" y="49"/>
                  <a:pt x="166" y="56"/>
                  <a:pt x="174" y="60"/>
                </a:cubicBezTo>
                <a:cubicBezTo>
                  <a:pt x="181" y="63"/>
                  <a:pt x="190" y="61"/>
                  <a:pt x="196" y="55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6" y="35"/>
                  <a:pt x="219" y="35"/>
                  <a:pt x="220" y="37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45" y="62"/>
                  <a:pt x="245" y="64"/>
                  <a:pt x="244" y="66"/>
                </a:cubicBezTo>
                <a:cubicBezTo>
                  <a:pt x="225" y="84"/>
                  <a:pt x="225" y="84"/>
                  <a:pt x="225" y="84"/>
                </a:cubicBezTo>
                <a:cubicBezTo>
                  <a:pt x="219" y="90"/>
                  <a:pt x="217" y="99"/>
                  <a:pt x="221" y="107"/>
                </a:cubicBezTo>
                <a:cubicBezTo>
                  <a:pt x="224" y="115"/>
                  <a:pt x="231" y="119"/>
                  <a:pt x="240" y="119"/>
                </a:cubicBezTo>
                <a:cubicBezTo>
                  <a:pt x="266" y="119"/>
                  <a:pt x="266" y="119"/>
                  <a:pt x="266" y="119"/>
                </a:cubicBezTo>
                <a:cubicBezTo>
                  <a:pt x="268" y="119"/>
                  <a:pt x="270" y="121"/>
                  <a:pt x="270" y="123"/>
                </a:cubicBezTo>
                <a:lnTo>
                  <a:pt x="270" y="157"/>
                </a:lnTo>
                <a:close/>
                <a:moveTo>
                  <a:pt x="140" y="93"/>
                </a:moveTo>
                <a:cubicBezTo>
                  <a:pt x="114" y="93"/>
                  <a:pt x="94" y="114"/>
                  <a:pt x="94" y="140"/>
                </a:cubicBezTo>
                <a:cubicBezTo>
                  <a:pt x="94" y="166"/>
                  <a:pt x="114" y="187"/>
                  <a:pt x="140" y="187"/>
                </a:cubicBezTo>
                <a:cubicBezTo>
                  <a:pt x="166" y="187"/>
                  <a:pt x="187" y="166"/>
                  <a:pt x="187" y="140"/>
                </a:cubicBezTo>
                <a:cubicBezTo>
                  <a:pt x="187" y="114"/>
                  <a:pt x="166" y="93"/>
                  <a:pt x="140" y="93"/>
                </a:cubicBezTo>
                <a:moveTo>
                  <a:pt x="140" y="176"/>
                </a:moveTo>
                <a:cubicBezTo>
                  <a:pt x="120" y="176"/>
                  <a:pt x="104" y="160"/>
                  <a:pt x="104" y="140"/>
                </a:cubicBezTo>
                <a:cubicBezTo>
                  <a:pt x="104" y="120"/>
                  <a:pt x="120" y="104"/>
                  <a:pt x="140" y="104"/>
                </a:cubicBezTo>
                <a:cubicBezTo>
                  <a:pt x="160" y="104"/>
                  <a:pt x="177" y="120"/>
                  <a:pt x="177" y="140"/>
                </a:cubicBezTo>
                <a:cubicBezTo>
                  <a:pt x="177" y="160"/>
                  <a:pt x="160" y="176"/>
                  <a:pt x="140" y="17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10218823" y="4654083"/>
            <a:ext cx="301929" cy="303248"/>
          </a:xfrm>
          <a:custGeom>
            <a:avLst/>
            <a:gdLst/>
            <a:ahLst/>
            <a:cxnLst/>
            <a:rect l="l" t="t" r="r" b="b"/>
            <a:pathLst>
              <a:path w="269" h="268" extrusionOk="0">
                <a:moveTo>
                  <a:pt x="235" y="223"/>
                </a:moveTo>
                <a:cubicBezTo>
                  <a:pt x="256" y="199"/>
                  <a:pt x="269" y="168"/>
                  <a:pt x="269" y="134"/>
                </a:cubicBezTo>
                <a:cubicBezTo>
                  <a:pt x="269" y="99"/>
                  <a:pt x="255" y="66"/>
                  <a:pt x="233" y="42"/>
                </a:cubicBezTo>
                <a:cubicBezTo>
                  <a:pt x="232" y="42"/>
                  <a:pt x="232" y="42"/>
                  <a:pt x="232" y="42"/>
                </a:cubicBezTo>
                <a:cubicBezTo>
                  <a:pt x="209" y="17"/>
                  <a:pt x="176" y="1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6" y="0"/>
                  <a:pt x="135" y="0"/>
                  <a:pt x="135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93" y="1"/>
                  <a:pt x="60" y="17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14" y="66"/>
                  <a:pt x="0" y="99"/>
                  <a:pt x="0" y="134"/>
                </a:cubicBezTo>
                <a:cubicBezTo>
                  <a:pt x="0" y="168"/>
                  <a:pt x="13" y="199"/>
                  <a:pt x="34" y="223"/>
                </a:cubicBezTo>
                <a:cubicBezTo>
                  <a:pt x="34" y="223"/>
                  <a:pt x="34" y="223"/>
                  <a:pt x="34" y="223"/>
                </a:cubicBezTo>
                <a:cubicBezTo>
                  <a:pt x="34" y="223"/>
                  <a:pt x="34" y="223"/>
                  <a:pt x="34" y="224"/>
                </a:cubicBezTo>
                <a:cubicBezTo>
                  <a:pt x="58" y="250"/>
                  <a:pt x="92" y="267"/>
                  <a:pt x="130" y="268"/>
                </a:cubicBezTo>
                <a:cubicBezTo>
                  <a:pt x="133" y="268"/>
                  <a:pt x="133" y="268"/>
                  <a:pt x="133" y="268"/>
                </a:cubicBezTo>
                <a:cubicBezTo>
                  <a:pt x="133" y="268"/>
                  <a:pt x="134" y="268"/>
                  <a:pt x="135" y="268"/>
                </a:cubicBezTo>
                <a:cubicBezTo>
                  <a:pt x="135" y="268"/>
                  <a:pt x="136" y="268"/>
                  <a:pt x="137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39" y="268"/>
                  <a:pt x="139" y="268"/>
                  <a:pt x="139" y="268"/>
                </a:cubicBezTo>
                <a:cubicBezTo>
                  <a:pt x="177" y="267"/>
                  <a:pt x="211" y="250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cubicBezTo>
                  <a:pt x="235" y="223"/>
                  <a:pt x="235" y="223"/>
                  <a:pt x="235" y="223"/>
                </a:cubicBezTo>
                <a:moveTo>
                  <a:pt x="10" y="139"/>
                </a:moveTo>
                <a:cubicBezTo>
                  <a:pt x="65" y="139"/>
                  <a:pt x="65" y="139"/>
                  <a:pt x="65" y="139"/>
                </a:cubicBezTo>
                <a:cubicBezTo>
                  <a:pt x="66" y="158"/>
                  <a:pt x="70" y="177"/>
                  <a:pt x="76" y="195"/>
                </a:cubicBezTo>
                <a:cubicBezTo>
                  <a:pt x="63" y="200"/>
                  <a:pt x="51" y="206"/>
                  <a:pt x="39" y="214"/>
                </a:cubicBezTo>
                <a:cubicBezTo>
                  <a:pt x="21" y="194"/>
                  <a:pt x="11" y="167"/>
                  <a:pt x="10" y="139"/>
                </a:cubicBezTo>
                <a:moveTo>
                  <a:pt x="41" y="51"/>
                </a:moveTo>
                <a:cubicBezTo>
                  <a:pt x="53" y="58"/>
                  <a:pt x="65" y="64"/>
                  <a:pt x="78" y="69"/>
                </a:cubicBezTo>
                <a:cubicBezTo>
                  <a:pt x="70" y="88"/>
                  <a:pt x="66" y="108"/>
                  <a:pt x="65" y="129"/>
                </a:cubicBezTo>
                <a:cubicBezTo>
                  <a:pt x="10" y="129"/>
                  <a:pt x="10" y="129"/>
                  <a:pt x="10" y="129"/>
                </a:cubicBezTo>
                <a:cubicBezTo>
                  <a:pt x="11" y="99"/>
                  <a:pt x="22" y="72"/>
                  <a:pt x="41" y="51"/>
                </a:cubicBezTo>
                <a:moveTo>
                  <a:pt x="260" y="129"/>
                </a:moveTo>
                <a:cubicBezTo>
                  <a:pt x="204" y="129"/>
                  <a:pt x="204" y="129"/>
                  <a:pt x="204" y="129"/>
                </a:cubicBezTo>
                <a:cubicBezTo>
                  <a:pt x="203" y="108"/>
                  <a:pt x="199" y="88"/>
                  <a:pt x="191" y="69"/>
                </a:cubicBezTo>
                <a:cubicBezTo>
                  <a:pt x="204" y="64"/>
                  <a:pt x="216" y="58"/>
                  <a:pt x="228" y="51"/>
                </a:cubicBezTo>
                <a:cubicBezTo>
                  <a:pt x="247" y="72"/>
                  <a:pt x="259" y="99"/>
                  <a:pt x="260" y="129"/>
                </a:cubicBezTo>
                <a:moveTo>
                  <a:pt x="130" y="69"/>
                </a:moveTo>
                <a:cubicBezTo>
                  <a:pt x="117" y="69"/>
                  <a:pt x="103" y="67"/>
                  <a:pt x="91" y="63"/>
                </a:cubicBezTo>
                <a:cubicBezTo>
                  <a:pt x="100" y="44"/>
                  <a:pt x="113" y="26"/>
                  <a:pt x="130" y="12"/>
                </a:cubicBezTo>
                <a:lnTo>
                  <a:pt x="130" y="69"/>
                </a:lnTo>
                <a:close/>
                <a:moveTo>
                  <a:pt x="130" y="78"/>
                </a:moveTo>
                <a:cubicBezTo>
                  <a:pt x="130" y="129"/>
                  <a:pt x="130" y="129"/>
                  <a:pt x="130" y="129"/>
                </a:cubicBezTo>
                <a:cubicBezTo>
                  <a:pt x="74" y="129"/>
                  <a:pt x="74" y="129"/>
                  <a:pt x="74" y="129"/>
                </a:cubicBezTo>
                <a:cubicBezTo>
                  <a:pt x="75" y="109"/>
                  <a:pt x="79" y="90"/>
                  <a:pt x="87" y="72"/>
                </a:cubicBezTo>
                <a:cubicBezTo>
                  <a:pt x="101" y="76"/>
                  <a:pt x="115" y="78"/>
                  <a:pt x="130" y="78"/>
                </a:cubicBezTo>
                <a:moveTo>
                  <a:pt x="139" y="78"/>
                </a:moveTo>
                <a:cubicBezTo>
                  <a:pt x="154" y="78"/>
                  <a:pt x="168" y="76"/>
                  <a:pt x="182" y="72"/>
                </a:cubicBezTo>
                <a:cubicBezTo>
                  <a:pt x="190" y="90"/>
                  <a:pt x="194" y="109"/>
                  <a:pt x="195" y="129"/>
                </a:cubicBezTo>
                <a:cubicBezTo>
                  <a:pt x="139" y="129"/>
                  <a:pt x="139" y="129"/>
                  <a:pt x="139" y="129"/>
                </a:cubicBezTo>
                <a:lnTo>
                  <a:pt x="139" y="78"/>
                </a:lnTo>
                <a:close/>
                <a:moveTo>
                  <a:pt x="139" y="69"/>
                </a:moveTo>
                <a:cubicBezTo>
                  <a:pt x="139" y="12"/>
                  <a:pt x="139" y="12"/>
                  <a:pt x="139" y="12"/>
                </a:cubicBezTo>
                <a:cubicBezTo>
                  <a:pt x="156" y="26"/>
                  <a:pt x="169" y="44"/>
                  <a:pt x="178" y="63"/>
                </a:cubicBezTo>
                <a:cubicBezTo>
                  <a:pt x="166" y="67"/>
                  <a:pt x="153" y="69"/>
                  <a:pt x="139" y="69"/>
                </a:cubicBezTo>
                <a:moveTo>
                  <a:pt x="187" y="60"/>
                </a:moveTo>
                <a:cubicBezTo>
                  <a:pt x="179" y="42"/>
                  <a:pt x="166" y="25"/>
                  <a:pt x="151" y="10"/>
                </a:cubicBezTo>
                <a:cubicBezTo>
                  <a:pt x="178" y="14"/>
                  <a:pt x="202" y="26"/>
                  <a:pt x="221" y="44"/>
                </a:cubicBezTo>
                <a:cubicBezTo>
                  <a:pt x="211" y="51"/>
                  <a:pt x="199" y="56"/>
                  <a:pt x="187" y="60"/>
                </a:cubicBezTo>
                <a:moveTo>
                  <a:pt x="82" y="60"/>
                </a:moveTo>
                <a:cubicBezTo>
                  <a:pt x="70" y="56"/>
                  <a:pt x="59" y="51"/>
                  <a:pt x="48" y="44"/>
                </a:cubicBezTo>
                <a:cubicBezTo>
                  <a:pt x="67" y="26"/>
                  <a:pt x="91" y="14"/>
                  <a:pt x="118" y="10"/>
                </a:cubicBezTo>
                <a:cubicBezTo>
                  <a:pt x="103" y="25"/>
                  <a:pt x="91" y="42"/>
                  <a:pt x="82" y="60"/>
                </a:cubicBezTo>
                <a:moveTo>
                  <a:pt x="74" y="139"/>
                </a:moveTo>
                <a:cubicBezTo>
                  <a:pt x="130" y="139"/>
                  <a:pt x="130" y="139"/>
                  <a:pt x="130" y="139"/>
                </a:cubicBezTo>
                <a:cubicBezTo>
                  <a:pt x="130" y="185"/>
                  <a:pt x="130" y="185"/>
                  <a:pt x="130" y="185"/>
                </a:cubicBezTo>
                <a:cubicBezTo>
                  <a:pt x="115" y="186"/>
                  <a:pt x="100" y="188"/>
                  <a:pt x="85" y="192"/>
                </a:cubicBezTo>
                <a:cubicBezTo>
                  <a:pt x="79" y="175"/>
                  <a:pt x="75" y="157"/>
                  <a:pt x="74" y="139"/>
                </a:cubicBezTo>
                <a:moveTo>
                  <a:pt x="130" y="194"/>
                </a:moveTo>
                <a:cubicBezTo>
                  <a:pt x="130" y="256"/>
                  <a:pt x="130" y="256"/>
                  <a:pt x="130" y="256"/>
                </a:cubicBezTo>
                <a:cubicBezTo>
                  <a:pt x="112" y="241"/>
                  <a:pt x="98" y="222"/>
                  <a:pt x="89" y="201"/>
                </a:cubicBezTo>
                <a:cubicBezTo>
                  <a:pt x="102" y="197"/>
                  <a:pt x="116" y="195"/>
                  <a:pt x="130" y="194"/>
                </a:cubicBezTo>
                <a:moveTo>
                  <a:pt x="139" y="256"/>
                </a:moveTo>
                <a:cubicBezTo>
                  <a:pt x="139" y="194"/>
                  <a:pt x="139" y="194"/>
                  <a:pt x="139" y="194"/>
                </a:cubicBezTo>
                <a:cubicBezTo>
                  <a:pt x="153" y="195"/>
                  <a:pt x="167" y="197"/>
                  <a:pt x="180" y="201"/>
                </a:cubicBezTo>
                <a:cubicBezTo>
                  <a:pt x="171" y="222"/>
                  <a:pt x="157" y="241"/>
                  <a:pt x="139" y="256"/>
                </a:cubicBezTo>
                <a:moveTo>
                  <a:pt x="139" y="185"/>
                </a:moveTo>
                <a:cubicBezTo>
                  <a:pt x="139" y="139"/>
                  <a:pt x="139" y="139"/>
                  <a:pt x="139" y="13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94" y="157"/>
                  <a:pt x="191" y="175"/>
                  <a:pt x="184" y="192"/>
                </a:cubicBezTo>
                <a:cubicBezTo>
                  <a:pt x="170" y="188"/>
                  <a:pt x="155" y="186"/>
                  <a:pt x="139" y="185"/>
                </a:cubicBezTo>
                <a:moveTo>
                  <a:pt x="204" y="139"/>
                </a:moveTo>
                <a:cubicBezTo>
                  <a:pt x="260" y="139"/>
                  <a:pt x="260" y="139"/>
                  <a:pt x="260" y="139"/>
                </a:cubicBezTo>
                <a:cubicBezTo>
                  <a:pt x="259" y="167"/>
                  <a:pt x="248" y="194"/>
                  <a:pt x="230" y="214"/>
                </a:cubicBezTo>
                <a:cubicBezTo>
                  <a:pt x="219" y="206"/>
                  <a:pt x="206" y="200"/>
                  <a:pt x="193" y="195"/>
                </a:cubicBezTo>
                <a:cubicBezTo>
                  <a:pt x="200" y="177"/>
                  <a:pt x="203" y="158"/>
                  <a:pt x="204" y="139"/>
                </a:cubicBezTo>
                <a:moveTo>
                  <a:pt x="45" y="221"/>
                </a:moveTo>
                <a:cubicBezTo>
                  <a:pt x="56" y="214"/>
                  <a:pt x="68" y="208"/>
                  <a:pt x="80" y="204"/>
                </a:cubicBezTo>
                <a:cubicBezTo>
                  <a:pt x="89" y="224"/>
                  <a:pt x="102" y="243"/>
                  <a:pt x="118" y="258"/>
                </a:cubicBezTo>
                <a:cubicBezTo>
                  <a:pt x="90" y="254"/>
                  <a:pt x="64" y="241"/>
                  <a:pt x="45" y="221"/>
                </a:cubicBezTo>
                <a:moveTo>
                  <a:pt x="151" y="258"/>
                </a:moveTo>
                <a:cubicBezTo>
                  <a:pt x="167" y="243"/>
                  <a:pt x="180" y="224"/>
                  <a:pt x="189" y="204"/>
                </a:cubicBezTo>
                <a:cubicBezTo>
                  <a:pt x="201" y="208"/>
                  <a:pt x="213" y="214"/>
                  <a:pt x="224" y="221"/>
                </a:cubicBezTo>
                <a:cubicBezTo>
                  <a:pt x="205" y="241"/>
                  <a:pt x="179" y="254"/>
                  <a:pt x="151" y="25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781049" y="312683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781049" y="781051"/>
            <a:ext cx="3543301" cy="3124200"/>
          </a:xfrm>
          <a:prstGeom prst="rect">
            <a:avLst/>
          </a:prstGeom>
          <a:solidFill>
            <a:srgbClr val="F5F4CD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sp>
        <p:nvSpPr>
          <p:cNvPr id="256" name="Google Shape;256;p40"/>
          <p:cNvSpPr/>
          <p:nvPr/>
        </p:nvSpPr>
        <p:spPr>
          <a:xfrm>
            <a:off x="4324351" y="781051"/>
            <a:ext cx="3543301" cy="3124200"/>
          </a:xfrm>
          <a:prstGeom prst="rect">
            <a:avLst/>
          </a:prstGeom>
          <a:solidFill>
            <a:srgbClr val="CE7F8C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7867651" y="781051"/>
            <a:ext cx="3543301" cy="3124200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5">
              <a:solidFill>
                <a:srgbClr val="F5F4CD"/>
              </a:solidFill>
              <a:latin typeface="+mj-lt"/>
              <a:ea typeface="Montserrat" panose="00000500000000000000"/>
              <a:cs typeface="+mj-lt"/>
              <a:sym typeface="Montserrat" panose="00000500000000000000"/>
            </a:endParaRPr>
          </a:p>
        </p:txBody>
      </p:sp>
      <p:grpSp>
        <p:nvGrpSpPr>
          <p:cNvPr id="258" name="Google Shape;258;p40"/>
          <p:cNvGrpSpPr/>
          <p:nvPr/>
        </p:nvGrpSpPr>
        <p:grpSpPr>
          <a:xfrm>
            <a:off x="7867651" y="4802541"/>
            <a:ext cx="1466852" cy="1291771"/>
            <a:chOff x="5657851" y="4278574"/>
            <a:chExt cx="1466852" cy="1291771"/>
          </a:xfrm>
        </p:grpSpPr>
        <p:sp>
          <p:nvSpPr>
            <p:cNvPr id="259" name="Google Shape;259;p40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260" name="Google Shape;260;p40"/>
            <p:cNvSpPr txBox="1"/>
            <p:nvPr/>
          </p:nvSpPr>
          <p:spPr>
            <a:xfrm>
              <a:off x="565785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261" name="Google Shape;261;p40"/>
          <p:cNvGrpSpPr/>
          <p:nvPr/>
        </p:nvGrpSpPr>
        <p:grpSpPr>
          <a:xfrm>
            <a:off x="2857499" y="4802541"/>
            <a:ext cx="1466852" cy="1291771"/>
            <a:chOff x="5657851" y="4278574"/>
            <a:chExt cx="1466852" cy="1291771"/>
          </a:xfrm>
        </p:grpSpPr>
        <p:sp>
          <p:nvSpPr>
            <p:cNvPr id="262" name="Google Shape;262;p40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263" name="Google Shape;263;p40"/>
            <p:cNvSpPr txBox="1"/>
            <p:nvPr/>
          </p:nvSpPr>
          <p:spPr>
            <a:xfrm>
              <a:off x="6096001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264" name="Google Shape;264;p40"/>
          <p:cNvGrpSpPr/>
          <p:nvPr/>
        </p:nvGrpSpPr>
        <p:grpSpPr>
          <a:xfrm>
            <a:off x="5362575" y="4802541"/>
            <a:ext cx="1466852" cy="1291771"/>
            <a:chOff x="5657851" y="4278574"/>
            <a:chExt cx="1466852" cy="1291771"/>
          </a:xfrm>
        </p:grpSpPr>
        <p:sp>
          <p:nvSpPr>
            <p:cNvPr id="265" name="Google Shape;265;p40"/>
            <p:cNvSpPr txBox="1"/>
            <p:nvPr/>
          </p:nvSpPr>
          <p:spPr>
            <a:xfrm>
              <a:off x="5657851" y="4742554"/>
              <a:ext cx="1466852" cy="82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65" b="1">
                  <a:solidFill>
                    <a:srgbClr val="F5F4CD"/>
                  </a:solidFill>
                  <a:latin typeface="+mj-lt"/>
                  <a:ea typeface="Montserrat Light" panose="00000500000000000000"/>
                  <a:cs typeface="+mj-lt"/>
                  <a:sym typeface="Montserrat Light" panose="00000500000000000000"/>
                </a:rPr>
                <a:t>Have them for one. Living grass to for winged. </a:t>
              </a:r>
            </a:p>
          </p:txBody>
        </p:sp>
        <p:sp>
          <p:nvSpPr>
            <p:cNvPr id="266" name="Google Shape;266;p40"/>
            <p:cNvSpPr txBox="1"/>
            <p:nvPr/>
          </p:nvSpPr>
          <p:spPr>
            <a:xfrm>
              <a:off x="5876926" y="4278574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SPARK</a:t>
              </a:r>
            </a:p>
          </p:txBody>
        </p:sp>
      </p:grpSp>
      <p:grpSp>
        <p:nvGrpSpPr>
          <p:cNvPr id="267" name="Google Shape;267;p40"/>
          <p:cNvGrpSpPr/>
          <p:nvPr/>
        </p:nvGrpSpPr>
        <p:grpSpPr>
          <a:xfrm>
            <a:off x="1662452" y="1624863"/>
            <a:ext cx="1780495" cy="1436579"/>
            <a:chOff x="1515153" y="1745065"/>
            <a:chExt cx="1780495" cy="1436578"/>
          </a:xfrm>
        </p:grpSpPr>
        <p:sp>
          <p:nvSpPr>
            <p:cNvPr id="268" name="Google Shape;268;p40"/>
            <p:cNvSpPr txBox="1"/>
            <p:nvPr/>
          </p:nvSpPr>
          <p:spPr>
            <a:xfrm>
              <a:off x="1515153" y="2165980"/>
              <a:ext cx="178049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75%</a:t>
              </a:r>
            </a:p>
          </p:txBody>
        </p:sp>
        <p:sp>
          <p:nvSpPr>
            <p:cNvPr id="269" name="Google Shape;269;p40"/>
            <p:cNvSpPr txBox="1"/>
            <p:nvPr/>
          </p:nvSpPr>
          <p:spPr>
            <a:xfrm>
              <a:off x="1515153" y="1745065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OFFER</a:t>
              </a:r>
            </a:p>
          </p:txBody>
        </p:sp>
      </p:grpSp>
      <p:grpSp>
        <p:nvGrpSpPr>
          <p:cNvPr id="270" name="Google Shape;270;p40"/>
          <p:cNvGrpSpPr/>
          <p:nvPr/>
        </p:nvGrpSpPr>
        <p:grpSpPr>
          <a:xfrm>
            <a:off x="5205753" y="1624863"/>
            <a:ext cx="1780495" cy="1436579"/>
            <a:chOff x="1515153" y="1745065"/>
            <a:chExt cx="1780495" cy="1436578"/>
          </a:xfrm>
        </p:grpSpPr>
        <p:sp>
          <p:nvSpPr>
            <p:cNvPr id="271" name="Google Shape;271;p40"/>
            <p:cNvSpPr txBox="1"/>
            <p:nvPr/>
          </p:nvSpPr>
          <p:spPr>
            <a:xfrm>
              <a:off x="1515153" y="2165980"/>
              <a:ext cx="178049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75%</a:t>
              </a:r>
            </a:p>
          </p:txBody>
        </p:sp>
        <p:sp>
          <p:nvSpPr>
            <p:cNvPr id="272" name="Google Shape;272;p40"/>
            <p:cNvSpPr txBox="1"/>
            <p:nvPr/>
          </p:nvSpPr>
          <p:spPr>
            <a:xfrm>
              <a:off x="1515153" y="1745065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OFFER</a:t>
              </a:r>
            </a:p>
          </p:txBody>
        </p:sp>
      </p:grpSp>
      <p:grpSp>
        <p:nvGrpSpPr>
          <p:cNvPr id="273" name="Google Shape;273;p40"/>
          <p:cNvGrpSpPr/>
          <p:nvPr/>
        </p:nvGrpSpPr>
        <p:grpSpPr>
          <a:xfrm>
            <a:off x="8749053" y="1624863"/>
            <a:ext cx="1780495" cy="1436579"/>
            <a:chOff x="1515153" y="1745065"/>
            <a:chExt cx="1780495" cy="1436578"/>
          </a:xfrm>
        </p:grpSpPr>
        <p:sp>
          <p:nvSpPr>
            <p:cNvPr id="274" name="Google Shape;274;p40"/>
            <p:cNvSpPr txBox="1"/>
            <p:nvPr/>
          </p:nvSpPr>
          <p:spPr>
            <a:xfrm>
              <a:off x="1515153" y="2165980"/>
              <a:ext cx="178049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0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75%</a:t>
              </a:r>
            </a:p>
          </p:txBody>
        </p:sp>
        <p:sp>
          <p:nvSpPr>
            <p:cNvPr id="275" name="Google Shape;275;p40"/>
            <p:cNvSpPr txBox="1"/>
            <p:nvPr/>
          </p:nvSpPr>
          <p:spPr>
            <a:xfrm>
              <a:off x="1515153" y="1745065"/>
              <a:ext cx="1028702" cy="323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65" b="1">
                  <a:solidFill>
                    <a:srgbClr val="F5F4CD"/>
                  </a:solidFill>
                  <a:latin typeface="+mj-lt"/>
                  <a:ea typeface="Montserrat" panose="00000500000000000000"/>
                  <a:cs typeface="+mj-lt"/>
                  <a:sym typeface="Montserrat" panose="00000500000000000000"/>
                </a:rPr>
                <a:t>OFFER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/>
        </p:nvSpPr>
        <p:spPr>
          <a:xfrm>
            <a:off x="6476365" y="4507865"/>
            <a:ext cx="3219450" cy="134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65" b="1">
                <a:solidFill>
                  <a:srgbClr val="F5F4CD"/>
                </a:solidFill>
                <a:latin typeface="+mj-lt"/>
                <a:ea typeface="Montserrat Light" panose="00000500000000000000"/>
                <a:cs typeface="+mj-lt"/>
                <a:sym typeface="Montserrat Light" panose="00000500000000000000"/>
              </a:rPr>
              <a:t>Have them for one. Living grass to for can't gathered waters had winged. Creepiest don't subdue which i two set had seasons. Fifth you'll, man wherein seas our creepingcreepingHave them for one. Living</a:t>
            </a:r>
          </a:p>
        </p:txBody>
      </p:sp>
      <p:pic>
        <p:nvPicPr>
          <p:cNvPr id="283" name="Google Shape;283;p41" descr="C:\Users\Administrator\Desktop\美图\005eb7a79a0f85490a79a602ab9ff58c.jpg005eb7a79a0f85490a79a602ab9ff58c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66837" y="1009513"/>
            <a:ext cx="2762248" cy="27622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41" descr="C:\Users\Administrator\Desktop\美图\e2f95fd1c4b8085f6cdc7b2c0f8c9a87.jpge2f95fd1c4b8085f6cdc7b2c0f8c9a8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4876" y="1009513"/>
            <a:ext cx="2762248" cy="276224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6" name="Google Shape;286;p41" descr="C:\Users\Administrator\Desktop\美图\emil-widlund-8brj2PK6iyk-unsplash.jpgemil-widlund-8brj2PK6iyk-unsplash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2913" y="1009513"/>
            <a:ext cx="2762248" cy="276224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32"/>
          <p:cNvSpPr txBox="1"/>
          <p:nvPr/>
        </p:nvSpPr>
        <p:spPr>
          <a:xfrm>
            <a:off x="3111499" y="450795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 txBox="1"/>
          <p:nvPr/>
        </p:nvSpPr>
        <p:spPr>
          <a:xfrm>
            <a:off x="605051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usu. </a:t>
            </a:r>
          </a:p>
        </p:txBody>
      </p:sp>
      <p:sp>
        <p:nvSpPr>
          <p:cNvPr id="7" name="Rectangle 6"/>
          <p:cNvSpPr/>
          <p:nvPr/>
        </p:nvSpPr>
        <p:spPr>
          <a:xfrm>
            <a:off x="5558949" y="3429000"/>
            <a:ext cx="1671345" cy="2783291"/>
          </a:xfrm>
          <a:prstGeom prst="rect">
            <a:avLst/>
          </a:prstGeom>
          <a:solidFill>
            <a:srgbClr val="E37F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  <a:latin typeface="+mj-lt"/>
              <a:cs typeface="+mj-lt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605154" y="2530567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60A70-ED08-4557-AF12-6BB67CC5A5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514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A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100000">
                <a:srgbClr val="FC5F2A">
                  <a:alpha val="58000"/>
                </a:srgbClr>
              </a:gs>
              <a:gs pos="0">
                <a:srgbClr val="9E4486">
                  <a:alpha val="64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5F4CD"/>
              </a:solidFill>
              <a:latin typeface="+mj-lt"/>
              <a:cs typeface="+mj-lt"/>
            </a:endParaRPr>
          </a:p>
        </p:txBody>
      </p:sp>
      <p:sp>
        <p:nvSpPr>
          <p:cNvPr id="7" name="Text Placeholder 7"/>
          <p:cNvSpPr txBox="1"/>
          <p:nvPr/>
        </p:nvSpPr>
        <p:spPr>
          <a:xfrm>
            <a:off x="7038109" y="4397301"/>
            <a:ext cx="4574106" cy="1213790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Lorem ipsum dolor sit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amet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animal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conceptam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te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his,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legimus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inimicus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dissentiet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at sed, cum an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idque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possit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percipitur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Reque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accusamus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has cu.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ex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eros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utinam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,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ut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alii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saepe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</a:t>
            </a:r>
            <a:r>
              <a:rPr lang="en-US" sz="1600" dirty="0" err="1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dignissim</a:t>
            </a:r>
            <a:r>
              <a:rPr lang="en-US" sz="1600" dirty="0">
                <a:solidFill>
                  <a:srgbClr val="F5F4CD"/>
                </a:solidFill>
                <a:latin typeface="+mj-lt"/>
                <a:ea typeface="Roboto" panose="02000000000000000000" charset="0"/>
                <a:cs typeface="+mj-lt"/>
              </a:rPr>
              <a:t> usu. </a:t>
            </a:r>
          </a:p>
        </p:txBody>
      </p:sp>
      <p:sp>
        <p:nvSpPr>
          <p:cNvPr id="148" name="Google Shape;148;p32"/>
          <p:cNvSpPr txBox="1"/>
          <p:nvPr/>
        </p:nvSpPr>
        <p:spPr>
          <a:xfrm>
            <a:off x="8649969" y="2538822"/>
            <a:ext cx="2962275" cy="1207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465" b="1">
                <a:solidFill>
                  <a:srgbClr val="F5F4CD"/>
                </a:solidFill>
                <a:latin typeface="+mj-lt"/>
                <a:ea typeface="宋体" panose="02010600030101010101" pitchFamily="2" charset="-122"/>
                <a:cs typeface="+mj-lt"/>
                <a:sym typeface="Montserrat" panose="00000500000000000000"/>
              </a:rPr>
              <a:t>单机此处输入标题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4D7FB3-D76B-4D8E-9122-2423331CE4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" y="0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4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4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4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  <p:tag name="KSO_WM_UNIT_TYPE" val="i"/>
  <p:tag name="KSO_WM_UNIT_INDEX" val="3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7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3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4"/>
  <p:tag name="KSO_WM_UNIT_LAYERLEVEL" val="1"/>
  <p:tag name="KSO_WM_TAG_VERSION" val="1.0"/>
  <p:tag name="KSO_WM_BEAUTIFY_FLAG" val="#wm#"/>
  <p:tag name="KSO_WM_SLIDE_BACKGROUND_TYPE" val="topBottom"/>
  <p:tag name="KSO_WM_SLIDE_BK_DARK_LIGHT" val="2"/>
  <p:tag name="KSO_WM_UNIT_TYPE" val="i"/>
  <p:tag name="KSO_WM_UNIT_INDEX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7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3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SLIDE_BACKGROUND_TYPE" val="bottomTop"/>
  <p:tag name="KSO_WM_SLIDE_BK_DARK_LIGHT" val="2"/>
  <p:tag name="KSO_WM_UNIT_TYPE" val="i"/>
  <p:tag name="KSO_WM_UNIT_INDEX" val="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4"/>
  <p:tag name="KSO_WM_UNIT_LAYERLEVEL" val="1"/>
  <p:tag name="KSO_WM_TAG_VERSION" val="1.0"/>
  <p:tag name="KSO_WM_BEAUTIFY_FLAG" val="#wm#"/>
  <p:tag name="KSO_WM_SLIDE_BACKGROUND_TYPE" val="navigation"/>
  <p:tag name="KSO_WM_SLIDE_BK_DARK_LIGHT" val="2"/>
  <p:tag name="KSO_WM_UNIT_TYPE" val="i"/>
  <p:tag name="KSO_WM_UNIT_INDEX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6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7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621_15"/>
  <p:tag name="KSO_WM_TEMPLATE_SUBCATEGORY" val="0"/>
  <p:tag name="KSO_WM_TEMPLATE_MASTER_TYPE" val="1"/>
  <p:tag name="KSO_WM_TEMPLATE_COLOR_TYPE" val="0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21"/>
  <p:tag name="KSO_WM_SLIDE_TYPE" val="endPage"/>
  <p:tag name="KSO_WM_SLIDE_SUBTYPE" val="pureTxt"/>
  <p:tag name="KSO_WM_SLIDE_LAYOUT" val="a_f"/>
  <p:tag name="KSO_WM_SLIDE_LAYOUT_CNT" val="1_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21_15*i*1"/>
  <p:tag name="KSO_WM_TEMPLATE_CATEGORY" val="custom"/>
  <p:tag name="KSO_WM_TEMPLATE_INDEX" val="2020262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21_15*a*1"/>
  <p:tag name="KSO_WM_TEMPLATE_CATEGORY" val="custom"/>
  <p:tag name="KSO_WM_TEMPLATE_INDEX" val="20202621"/>
  <p:tag name="KSO_WM_UNIT_LAYERLEVEL" val="1"/>
  <p:tag name="KSO_WM_TAG_VERSION" val="1.0"/>
  <p:tag name="KSO_WM_BEAUTIFY_FLAG" val="#wm#"/>
  <p:tag name="KSO_WM_UNIT_ISCONTENTSTITLE" val="0"/>
  <p:tag name="KSO_WM_UNIT_PRESET_TEXT" val="THANKS"/>
  <p:tag name="KSO_WM_UNIT_NOCLEAR" val="1"/>
  <p:tag name="KSO_WM_UNIT_VALUE" val="5"/>
  <p:tag name="KSO_WM_UNIT_TYPE" val="a"/>
  <p:tag name="KSO_WM_UNIT_INDEX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单击此处添加副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621_15*f*1"/>
  <p:tag name="KSO_WM_TEMPLATE_CATEGORY" val="custom"/>
  <p:tag name="KSO_WM_TEMPLATE_INDEX" val="20202621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2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21"/>
  <p:tag name="KSO_WM_TEMPLATE_THUMBS_INDEX" val="1、4、7、8、9、10、11、12、13、14、1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4">
      <a:dk1>
        <a:sysClr val="windowText" lastClr="000000"/>
      </a:dk1>
      <a:lt1>
        <a:sysClr val="window" lastClr="FFFFFF"/>
      </a:lt1>
      <a:dk2>
        <a:srgbClr val="CED1CD"/>
      </a:dk2>
      <a:lt2>
        <a:srgbClr val="F8F7F6"/>
      </a:lt2>
      <a:accent1>
        <a:srgbClr val="9EAEA3"/>
      </a:accent1>
      <a:accent2>
        <a:srgbClr val="99B994"/>
      </a:accent2>
      <a:accent3>
        <a:srgbClr val="A1C17C"/>
      </a:accent3>
      <a:accent4>
        <a:srgbClr val="B7C55D"/>
      </a:accent4>
      <a:accent5>
        <a:srgbClr val="D7C539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889</Words>
  <Application>Microsoft Office PowerPoint</Application>
  <PresentationFormat>宽屏</PresentationFormat>
  <Paragraphs>94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文鼎大标宋</vt:lpstr>
      <vt:lpstr>Arial</vt:lpstr>
      <vt:lpstr>微软雅黑</vt:lpstr>
      <vt:lpstr>Montserrat</vt:lpstr>
      <vt:lpstr>Roboto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31</cp:revision>
  <dcterms:created xsi:type="dcterms:W3CDTF">2019-06-19T02:08:00Z</dcterms:created>
  <dcterms:modified xsi:type="dcterms:W3CDTF">2021-01-12T07:55:44Z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2052-11.1.0.9069</vt:lpwstr>
  </property>
</Properties>
</file>